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4"/>
  </p:notesMasterIdLst>
  <p:sldIdLst>
    <p:sldId id="256" r:id="rId2"/>
    <p:sldId id="308" r:id="rId3"/>
    <p:sldId id="309" r:id="rId4"/>
    <p:sldId id="310" r:id="rId5"/>
    <p:sldId id="261" r:id="rId6"/>
    <p:sldId id="259" r:id="rId7"/>
    <p:sldId id="260" r:id="rId8"/>
    <p:sldId id="294" r:id="rId9"/>
    <p:sldId id="311" r:id="rId10"/>
    <p:sldId id="262" r:id="rId11"/>
    <p:sldId id="295" r:id="rId12"/>
    <p:sldId id="299" r:id="rId13"/>
    <p:sldId id="300" r:id="rId14"/>
    <p:sldId id="301" r:id="rId15"/>
    <p:sldId id="312" r:id="rId16"/>
    <p:sldId id="317" r:id="rId17"/>
    <p:sldId id="318" r:id="rId18"/>
    <p:sldId id="334" r:id="rId19"/>
    <p:sldId id="313" r:id="rId20"/>
    <p:sldId id="314" r:id="rId21"/>
    <p:sldId id="316" r:id="rId22"/>
    <p:sldId id="303" r:id="rId23"/>
    <p:sldId id="304" r:id="rId24"/>
    <p:sldId id="305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30" r:id="rId36"/>
    <p:sldId id="332" r:id="rId37"/>
    <p:sldId id="331" r:id="rId38"/>
    <p:sldId id="333" r:id="rId39"/>
    <p:sldId id="307" r:id="rId40"/>
    <p:sldId id="306" r:id="rId41"/>
    <p:sldId id="335" r:id="rId42"/>
    <p:sldId id="336" r:id="rId43"/>
    <p:sldId id="337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3" r:id="rId53"/>
  </p:sldIdLst>
  <p:sldSz cx="9144000" cy="5143500" type="screen16x9"/>
  <p:notesSz cx="6858000" cy="9144000"/>
  <p:embeddedFontLst>
    <p:embeddedFont>
      <p:font typeface="Alata" panose="020B0604020202020204" charset="0"/>
      <p:regular r:id="rId55"/>
    </p:embeddedFont>
    <p:embeddedFont>
      <p:font typeface="Baskerville Old Face" panose="02020602080505020303" pitchFamily="18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ira Sans Condensed Medium" panose="020B0603050000020004" pitchFamily="34" charset="0"/>
      <p:regular r:id="rId61"/>
      <p:bold r:id="rId62"/>
      <p:italic r:id="rId63"/>
      <p:boldItalic r:id="rId64"/>
    </p:embeddedFont>
    <p:embeddedFont>
      <p:font typeface="Fira Sans Extra Condensed Medium" panose="020B0604020202020204" charset="0"/>
      <p:regular r:id="rId65"/>
      <p:bold r:id="rId66"/>
      <p:italic r:id="rId67"/>
      <p:boldItalic r:id="rId68"/>
    </p:embeddedFont>
    <p:embeddedFont>
      <p:font typeface="Fjalla One" panose="020B0604020202020204" charset="0"/>
      <p:regular r:id="rId69"/>
    </p:embeddedFont>
    <p:embeddedFont>
      <p:font typeface="Jaldi" panose="020B0604020202020204" charset="0"/>
      <p:regular r:id="rId70"/>
      <p:bold r:id="rId71"/>
    </p:embeddedFont>
    <p:embeddedFont>
      <p:font typeface="Palatino Linotype" panose="02040502050505030304" pitchFamily="18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660"/>
  </p:normalViewPr>
  <p:slideViewPr>
    <p:cSldViewPr snapToGrid="0">
      <p:cViewPr>
        <p:scale>
          <a:sx n="66" d="100"/>
          <a:sy n="66" d="100"/>
        </p:scale>
        <p:origin x="1838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dd3d1d2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dd3d1d2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e73ac088b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e73ac088b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22a16680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22a16680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2a16680ee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22a16680ee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2a16680ee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2a16680ee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1dd3983705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1dd3983705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e73ac088b1_1_1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e73ac088b1_1_1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11dd3983705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11dd3983705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170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2a1db644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2a1db644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73ac088b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e73ac088b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2a16680ee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2a16680ee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2a1db644e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2a1db644e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66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2a1db644e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2a1db644e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d1bcadb9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d1bcadb9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e73ac088b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e73ac088b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13" y="996700"/>
            <a:ext cx="50277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13" y="3088950"/>
            <a:ext cx="3858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32160" extrusionOk="0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6901" fill="none" extrusionOk="0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949" fill="none" extrusionOk="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fill="none" extrusionOk="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3953" fill="none" extrusionOk="0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avLst/>
                <a:gdLst/>
                <a:ahLst/>
                <a:cxnLst/>
                <a:rect l="l" t="t" r="r" b="b"/>
                <a:pathLst>
                  <a:path w="24257" h="45898" extrusionOk="0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avLst/>
                <a:gdLst/>
                <a:ahLst/>
                <a:cxnLst/>
                <a:rect l="l" t="t" r="r" b="b"/>
                <a:pathLst>
                  <a:path w="1" h="52647" fill="none" extrusionOk="0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56" fill="none" extrusionOk="0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7" fill="none" extrusionOk="0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654" fill="none" extrusionOk="0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38;p2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733425"/>
            <a:ext cx="2687100" cy="9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11"/>
          <p:cNvSpPr txBox="1">
            <a:spLocks noGrp="1"/>
          </p:cNvSpPr>
          <p:nvPr>
            <p:ph type="body" idx="1"/>
          </p:nvPr>
        </p:nvSpPr>
        <p:spPr>
          <a:xfrm>
            <a:off x="713225" y="1702563"/>
            <a:ext cx="4268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57" name="Google Shape;257;p11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258" name="Google Shape;258;p11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259" name="Google Shape;259;p11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32160" extrusionOk="0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6901" fill="none" extrusionOk="0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949" fill="none" extrusionOk="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fill="none" extrusionOk="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3953" fill="none" extrusionOk="0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11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265" name="Google Shape;265;p11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avLst/>
                <a:gdLst/>
                <a:ahLst/>
                <a:cxnLst/>
                <a:rect l="l" t="t" r="r" b="b"/>
                <a:pathLst>
                  <a:path w="24257" h="45898" extrusionOk="0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avLst/>
                <a:gdLst/>
                <a:ahLst/>
                <a:cxnLst/>
                <a:rect l="l" t="t" r="r" b="b"/>
                <a:pathLst>
                  <a:path w="1" h="52647" fill="none" extrusionOk="0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56" fill="none" extrusionOk="0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7" fill="none" extrusionOk="0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654" fill="none" extrusionOk="0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>
            <a:spLocks noGrp="1"/>
          </p:cNvSpPr>
          <p:nvPr>
            <p:ph type="ctrTitle"/>
          </p:nvPr>
        </p:nvSpPr>
        <p:spPr>
          <a:xfrm>
            <a:off x="709650" y="1428750"/>
            <a:ext cx="2420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1"/>
          </p:nvPr>
        </p:nvSpPr>
        <p:spPr>
          <a:xfrm>
            <a:off x="709650" y="1747275"/>
            <a:ext cx="24201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2" hasCustomPrompt="1"/>
          </p:nvPr>
        </p:nvSpPr>
        <p:spPr>
          <a:xfrm>
            <a:off x="709650" y="1106325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3"/>
          </p:nvPr>
        </p:nvSpPr>
        <p:spPr>
          <a:xfrm>
            <a:off x="709650" y="2636651"/>
            <a:ext cx="24201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4"/>
          </p:nvPr>
        </p:nvSpPr>
        <p:spPr>
          <a:xfrm>
            <a:off x="709650" y="2958825"/>
            <a:ext cx="24201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5" hasCustomPrompt="1"/>
          </p:nvPr>
        </p:nvSpPr>
        <p:spPr>
          <a:xfrm>
            <a:off x="709650" y="2323350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ctrTitle" idx="6"/>
          </p:nvPr>
        </p:nvSpPr>
        <p:spPr>
          <a:xfrm>
            <a:off x="709650" y="3861325"/>
            <a:ext cx="24162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7"/>
          </p:nvPr>
        </p:nvSpPr>
        <p:spPr>
          <a:xfrm>
            <a:off x="709650" y="4179900"/>
            <a:ext cx="2420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8" hasCustomPrompt="1"/>
          </p:nvPr>
        </p:nvSpPr>
        <p:spPr>
          <a:xfrm>
            <a:off x="709650" y="3540375"/>
            <a:ext cx="5430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ctrTitle" idx="9"/>
          </p:nvPr>
        </p:nvSpPr>
        <p:spPr>
          <a:xfrm>
            <a:off x="6019000" y="1428750"/>
            <a:ext cx="242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3"/>
          </p:nvPr>
        </p:nvSpPr>
        <p:spPr>
          <a:xfrm>
            <a:off x="6022950" y="1748100"/>
            <a:ext cx="24162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14" hasCustomPrompt="1"/>
          </p:nvPr>
        </p:nvSpPr>
        <p:spPr>
          <a:xfrm>
            <a:off x="7895250" y="1106325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ctrTitle" idx="15"/>
          </p:nvPr>
        </p:nvSpPr>
        <p:spPr>
          <a:xfrm>
            <a:off x="6019000" y="2637231"/>
            <a:ext cx="24201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6"/>
          </p:nvPr>
        </p:nvSpPr>
        <p:spPr>
          <a:xfrm>
            <a:off x="6022950" y="2959238"/>
            <a:ext cx="24162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17" hasCustomPrompt="1"/>
          </p:nvPr>
        </p:nvSpPr>
        <p:spPr>
          <a:xfrm>
            <a:off x="7895250" y="2323350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ctrTitle" idx="18"/>
          </p:nvPr>
        </p:nvSpPr>
        <p:spPr>
          <a:xfrm>
            <a:off x="6019000" y="3861325"/>
            <a:ext cx="242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9"/>
          </p:nvPr>
        </p:nvSpPr>
        <p:spPr>
          <a:xfrm>
            <a:off x="6022950" y="4179900"/>
            <a:ext cx="241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20" hasCustomPrompt="1"/>
          </p:nvPr>
        </p:nvSpPr>
        <p:spPr>
          <a:xfrm>
            <a:off x="7895250" y="3540375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ctrTitle" idx="21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4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296" name="Google Shape;296;p14"/>
            <p:cNvSpPr/>
            <p:nvPr/>
          </p:nvSpPr>
          <p:spPr>
            <a:xfrm>
              <a:off x="7493850" y="728435"/>
              <a:ext cx="805839" cy="1546519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7534555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7534555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7534555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7534555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534555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534555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534555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7534555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534555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534555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534555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534555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534555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534555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534555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534555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534555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534555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7534555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534555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7525660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7915771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915771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915771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915771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915771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915771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915771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915771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915771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15771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915771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915771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7915771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7915771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915771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7915771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915771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915771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915771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915771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916243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557631" y="632373"/>
              <a:ext cx="676948" cy="120769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14"/>
          <p:cNvSpPr txBox="1">
            <a:spLocks noGrp="1"/>
          </p:cNvSpPr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41" name="Google Shape;341;p14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42" name="Google Shape;342;p14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43" name="Google Shape;343;p14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5513" extrusionOk="0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2189" fill="none" extrusionOk="0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14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avLst/>
                <a:gdLst/>
                <a:ahLst/>
                <a:cxnLst/>
                <a:rect l="l" t="t" r="r" b="b"/>
                <a:pathLst>
                  <a:path w="8142" h="25565" extrusionOk="0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22767" fill="none" extrusionOk="0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7046" extrusionOk="0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4803" fill="none" extrusionOk="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14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352" name="Google Shape;352;p14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 txBox="1">
            <a:spLocks noGrp="1"/>
          </p:cNvSpPr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6" name="Google Shape;356;p1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357" name="Google Shape;357;p15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1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363" name="Google Shape;363;p15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5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0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"/>
          <p:cNvSpPr txBox="1">
            <a:spLocks noGrp="1"/>
          </p:cNvSpPr>
          <p:nvPr>
            <p:ph type="title"/>
          </p:nvPr>
        </p:nvSpPr>
        <p:spPr>
          <a:xfrm>
            <a:off x="708199" y="1880925"/>
            <a:ext cx="2606400" cy="13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8" name="Google Shape;368;p16"/>
          <p:cNvSpPr txBox="1">
            <a:spLocks noGrp="1"/>
          </p:cNvSpPr>
          <p:nvPr>
            <p:ph type="title" idx="2" hasCustomPrompt="1"/>
          </p:nvPr>
        </p:nvSpPr>
        <p:spPr>
          <a:xfrm>
            <a:off x="708202" y="1140675"/>
            <a:ext cx="10443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9" name="Google Shape;369;p16"/>
          <p:cNvSpPr txBox="1">
            <a:spLocks noGrp="1"/>
          </p:cNvSpPr>
          <p:nvPr>
            <p:ph type="subTitle" idx="1"/>
          </p:nvPr>
        </p:nvSpPr>
        <p:spPr>
          <a:xfrm>
            <a:off x="708199" y="3262425"/>
            <a:ext cx="2606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70" name="Google Shape;370;p16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371" name="Google Shape;371;p16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377" name="Google Shape;377;p16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383" name="Google Shape;383;p16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0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>
            <a:spLocks noGrp="1"/>
          </p:cNvSpPr>
          <p:nvPr>
            <p:ph type="title"/>
          </p:nvPr>
        </p:nvSpPr>
        <p:spPr>
          <a:xfrm>
            <a:off x="2221500" y="1813425"/>
            <a:ext cx="47010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title" idx="2" hasCustomPrompt="1"/>
          </p:nvPr>
        </p:nvSpPr>
        <p:spPr>
          <a:xfrm>
            <a:off x="2221505" y="1072900"/>
            <a:ext cx="12561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7"/>
          <p:cNvSpPr txBox="1">
            <a:spLocks noGrp="1"/>
          </p:cNvSpPr>
          <p:nvPr>
            <p:ph type="subTitle" idx="1"/>
          </p:nvPr>
        </p:nvSpPr>
        <p:spPr>
          <a:xfrm>
            <a:off x="2221500" y="2769350"/>
            <a:ext cx="4701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89" name="Google Shape;389;p17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90" name="Google Shape;390;p17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5513" extrusionOk="0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2189" fill="none" extrusionOk="0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17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avLst/>
                <a:gdLst/>
                <a:ahLst/>
                <a:cxnLst/>
                <a:rect l="l" t="t" r="r" b="b"/>
                <a:pathLst>
                  <a:path w="8142" h="25565" extrusionOk="0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22767" fill="none" extrusionOk="0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7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7046" extrusionOk="0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4803" fill="none" extrusionOk="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9" name="Google Shape;399;p17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400" name="Google Shape;400;p17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406" name="Google Shape;406;p17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412" name="Google Shape;412;p17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415" name="Google Shape;415;p17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0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title"/>
          </p:nvPr>
        </p:nvSpPr>
        <p:spPr>
          <a:xfrm>
            <a:off x="713225" y="2256813"/>
            <a:ext cx="56082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9" name="Google Shape;419;p18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1516288"/>
            <a:ext cx="14985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0" name="Google Shape;420;p18"/>
          <p:cNvSpPr txBox="1">
            <a:spLocks noGrp="1"/>
          </p:cNvSpPr>
          <p:nvPr>
            <p:ph type="subTitle" idx="1"/>
          </p:nvPr>
        </p:nvSpPr>
        <p:spPr>
          <a:xfrm>
            <a:off x="713225" y="3212613"/>
            <a:ext cx="56082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21" name="Google Shape;421;p18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422" name="Google Shape;422;p18"/>
            <p:cNvSpPr/>
            <p:nvPr/>
          </p:nvSpPr>
          <p:spPr>
            <a:xfrm>
              <a:off x="6075622" y="2110716"/>
              <a:ext cx="1024632" cy="2360481"/>
            </a:xfrm>
            <a:custGeom>
              <a:avLst/>
              <a:gdLst/>
              <a:ahLst/>
              <a:cxnLst/>
              <a:rect l="l" t="t" r="r" b="b"/>
              <a:pathLst>
                <a:path w="20913" h="48178" extrusionOk="0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6297536" y="1976872"/>
              <a:ext cx="571919" cy="143016"/>
            </a:xfrm>
            <a:custGeom>
              <a:avLst/>
              <a:gdLst/>
              <a:ahLst/>
              <a:cxnLst/>
              <a:rect l="l" t="t" r="r" b="b"/>
              <a:pathLst>
                <a:path w="11673" h="2919" extrusionOk="0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170924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357118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541794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6727939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6912614" y="2244776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6170924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357118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541794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6727939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912614" y="252774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170924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6357118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541794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727939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912614" y="2809235"/>
              <a:ext cx="86427" cy="145956"/>
            </a:xfrm>
            <a:custGeom>
              <a:avLst/>
              <a:gdLst/>
              <a:ahLst/>
              <a:cxnLst/>
              <a:rect l="l" t="t" r="r" b="b"/>
              <a:pathLst>
                <a:path w="1764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6170924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6357118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6541794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6727939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6912614" y="3089210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6170924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6357118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6541794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6727939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6912614" y="3372175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6170924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6357118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6541794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6727939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6912614" y="3653669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6170924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6357118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6541794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6727939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912614" y="3935164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6170924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6357118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6541794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727939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6912614" y="421661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465" name="Google Shape;465;p18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18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0_1_1_1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>
            <a:spLocks noGrp="1"/>
          </p:cNvSpPr>
          <p:nvPr>
            <p:ph type="title"/>
          </p:nvPr>
        </p:nvSpPr>
        <p:spPr>
          <a:xfrm>
            <a:off x="2456300" y="2076500"/>
            <a:ext cx="42399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title" idx="2" hasCustomPrompt="1"/>
          </p:nvPr>
        </p:nvSpPr>
        <p:spPr>
          <a:xfrm>
            <a:off x="2456306" y="1335975"/>
            <a:ext cx="14985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20"/>
          <p:cNvSpPr txBox="1">
            <a:spLocks noGrp="1"/>
          </p:cNvSpPr>
          <p:nvPr>
            <p:ph type="subTitle" idx="1"/>
          </p:nvPr>
        </p:nvSpPr>
        <p:spPr>
          <a:xfrm>
            <a:off x="2456300" y="3032300"/>
            <a:ext cx="42399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86" name="Google Shape;486;p20"/>
          <p:cNvGrpSpPr/>
          <p:nvPr/>
        </p:nvGrpSpPr>
        <p:grpSpPr>
          <a:xfrm>
            <a:off x="142875" y="3506536"/>
            <a:ext cx="805839" cy="1642581"/>
            <a:chOff x="7493850" y="632373"/>
            <a:chExt cx="805839" cy="1642581"/>
          </a:xfrm>
        </p:grpSpPr>
        <p:sp>
          <p:nvSpPr>
            <p:cNvPr id="487" name="Google Shape;487;p20"/>
            <p:cNvSpPr/>
            <p:nvPr/>
          </p:nvSpPr>
          <p:spPr>
            <a:xfrm>
              <a:off x="7493850" y="728435"/>
              <a:ext cx="805839" cy="1546519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7534555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7534555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7534555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7534555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534555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7534555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7534555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534555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534555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534555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534555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534555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534555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7534555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7534555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7534555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534555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534555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534555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534555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525660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915771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915771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915771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7915771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915771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915771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915771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915771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915771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915771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915771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7915771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915771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7915771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915771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915771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915771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915771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915771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915771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16243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557631" y="632373"/>
              <a:ext cx="676948" cy="120769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32" name="Google Shape;532;p20"/>
            <p:cNvSpPr/>
            <p:nvPr/>
          </p:nvSpPr>
          <p:spPr>
            <a:xfrm>
              <a:off x="6075622" y="2110716"/>
              <a:ext cx="1024632" cy="2360481"/>
            </a:xfrm>
            <a:custGeom>
              <a:avLst/>
              <a:gdLst/>
              <a:ahLst/>
              <a:cxnLst/>
              <a:rect l="l" t="t" r="r" b="b"/>
              <a:pathLst>
                <a:path w="20913" h="48178" extrusionOk="0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6297536" y="1976872"/>
              <a:ext cx="571919" cy="143016"/>
            </a:xfrm>
            <a:custGeom>
              <a:avLst/>
              <a:gdLst/>
              <a:ahLst/>
              <a:cxnLst/>
              <a:rect l="l" t="t" r="r" b="b"/>
              <a:pathLst>
                <a:path w="11673" h="2919" extrusionOk="0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170924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357118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6541794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6727939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6912614" y="2244776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6170924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6357118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541794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727939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912614" y="252774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0924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357118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541794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727939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912614" y="2809235"/>
              <a:ext cx="86427" cy="145956"/>
            </a:xfrm>
            <a:custGeom>
              <a:avLst/>
              <a:gdLst/>
              <a:ahLst/>
              <a:cxnLst/>
              <a:rect l="l" t="t" r="r" b="b"/>
              <a:pathLst>
                <a:path w="1764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170924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57118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541794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6727939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6912614" y="3089210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6170924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6357118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541794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727939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912614" y="3372175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170924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57118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541794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727939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912614" y="3653669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170924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57118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541794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727939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912614" y="3935164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170924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357118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6541794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6727939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6912614" y="421661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6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"/>
          <p:cNvSpPr txBox="1">
            <a:spLocks noGrp="1"/>
          </p:cNvSpPr>
          <p:nvPr>
            <p:ph type="ctrTitle"/>
          </p:nvPr>
        </p:nvSpPr>
        <p:spPr>
          <a:xfrm>
            <a:off x="4769250" y="1504000"/>
            <a:ext cx="2376900" cy="2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76" name="Google Shape;576;p21"/>
          <p:cNvSpPr txBox="1">
            <a:spLocks noGrp="1"/>
          </p:cNvSpPr>
          <p:nvPr>
            <p:ph type="subTitle" idx="1"/>
          </p:nvPr>
        </p:nvSpPr>
        <p:spPr>
          <a:xfrm>
            <a:off x="4769250" y="1890446"/>
            <a:ext cx="2376900" cy="2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1"/>
          <p:cNvSpPr txBox="1">
            <a:spLocks noGrp="1"/>
          </p:cNvSpPr>
          <p:nvPr>
            <p:ph type="title" idx="2" hasCustomPrompt="1"/>
          </p:nvPr>
        </p:nvSpPr>
        <p:spPr>
          <a:xfrm>
            <a:off x="1997850" y="1500000"/>
            <a:ext cx="2542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8" name="Google Shape;578;p21"/>
          <p:cNvSpPr txBox="1">
            <a:spLocks noGrp="1"/>
          </p:cNvSpPr>
          <p:nvPr>
            <p:ph type="ctrTitle" idx="3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79" name="Google Shape;579;p21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80" name="Google Shape;580;p21"/>
            <p:cNvSpPr/>
            <p:nvPr/>
          </p:nvSpPr>
          <p:spPr>
            <a:xfrm>
              <a:off x="6075622" y="2110716"/>
              <a:ext cx="1024632" cy="2360481"/>
            </a:xfrm>
            <a:custGeom>
              <a:avLst/>
              <a:gdLst/>
              <a:ahLst/>
              <a:cxnLst/>
              <a:rect l="l" t="t" r="r" b="b"/>
              <a:pathLst>
                <a:path w="20913" h="48178" extrusionOk="0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6297536" y="1976872"/>
              <a:ext cx="571919" cy="143016"/>
            </a:xfrm>
            <a:custGeom>
              <a:avLst/>
              <a:gdLst/>
              <a:ahLst/>
              <a:cxnLst/>
              <a:rect l="l" t="t" r="r" b="b"/>
              <a:pathLst>
                <a:path w="11673" h="2919" extrusionOk="0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6170924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357118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6541794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6727939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6912614" y="2244776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6170924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6357118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6541794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6727939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6912614" y="252774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6170924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6357118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6541794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6727939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6912614" y="2809235"/>
              <a:ext cx="86427" cy="145956"/>
            </a:xfrm>
            <a:custGeom>
              <a:avLst/>
              <a:gdLst/>
              <a:ahLst/>
              <a:cxnLst/>
              <a:rect l="l" t="t" r="r" b="b"/>
              <a:pathLst>
                <a:path w="1764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6170924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357118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541794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727939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912614" y="3089210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170924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57118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41794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727939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912614" y="3372175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170924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357118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541794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727939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912614" y="3653669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170924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57118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541794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727939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912614" y="3935164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170924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57118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541794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727939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912614" y="421661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1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5513" extrusionOk="0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2189" fill="none" extrusionOk="0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avLst/>
                <a:gdLst/>
                <a:ahLst/>
                <a:cxnLst/>
                <a:rect l="l" t="t" r="r" b="b"/>
                <a:pathLst>
                  <a:path w="8142" h="25565" extrusionOk="0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22767" fill="none" extrusionOk="0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7046" extrusionOk="0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4803" fill="none" extrusionOk="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632;p21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33" name="Google Shape;633;p21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21"/>
          <p:cNvSpPr txBox="1">
            <a:spLocks noGrp="1"/>
          </p:cNvSpPr>
          <p:nvPr>
            <p:ph type="ctrTitle" idx="4"/>
          </p:nvPr>
        </p:nvSpPr>
        <p:spPr>
          <a:xfrm>
            <a:off x="4769250" y="2458027"/>
            <a:ext cx="2376900" cy="2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36" name="Google Shape;636;p21"/>
          <p:cNvSpPr txBox="1">
            <a:spLocks noGrp="1"/>
          </p:cNvSpPr>
          <p:nvPr>
            <p:ph type="subTitle" idx="5"/>
          </p:nvPr>
        </p:nvSpPr>
        <p:spPr>
          <a:xfrm>
            <a:off x="4769250" y="2844473"/>
            <a:ext cx="2376900" cy="2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7" name="Google Shape;637;p21"/>
          <p:cNvSpPr txBox="1">
            <a:spLocks noGrp="1"/>
          </p:cNvSpPr>
          <p:nvPr>
            <p:ph type="title" idx="6" hasCustomPrompt="1"/>
          </p:nvPr>
        </p:nvSpPr>
        <p:spPr>
          <a:xfrm>
            <a:off x="1997850" y="2454025"/>
            <a:ext cx="2542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21"/>
          <p:cNvSpPr txBox="1">
            <a:spLocks noGrp="1"/>
          </p:cNvSpPr>
          <p:nvPr>
            <p:ph type="ctrTitle" idx="7"/>
          </p:nvPr>
        </p:nvSpPr>
        <p:spPr>
          <a:xfrm>
            <a:off x="4769250" y="3412054"/>
            <a:ext cx="2376900" cy="25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39" name="Google Shape;639;p21"/>
          <p:cNvSpPr txBox="1">
            <a:spLocks noGrp="1"/>
          </p:cNvSpPr>
          <p:nvPr>
            <p:ph type="subTitle" idx="8"/>
          </p:nvPr>
        </p:nvSpPr>
        <p:spPr>
          <a:xfrm>
            <a:off x="4769250" y="3798500"/>
            <a:ext cx="2376900" cy="2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21"/>
          <p:cNvSpPr txBox="1">
            <a:spLocks noGrp="1"/>
          </p:cNvSpPr>
          <p:nvPr>
            <p:ph type="title" idx="9" hasCustomPrompt="1"/>
          </p:nvPr>
        </p:nvSpPr>
        <p:spPr>
          <a:xfrm>
            <a:off x="1997850" y="3408050"/>
            <a:ext cx="2542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794425" y="1845150"/>
            <a:ext cx="2794500" cy="13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4794425" y="3226650"/>
            <a:ext cx="24957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4794413" y="1104900"/>
            <a:ext cx="9309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5" name="Google Shape;45;p3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47" name="Google Shape;47;p3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0;p3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56;p3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3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32160" extrusionOk="0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6901" fill="none" extrusionOk="0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949" fill="none" extrusionOk="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fill="none" extrusionOk="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3953" fill="none" extrusionOk="0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avLst/>
                <a:gdLst/>
                <a:ahLst/>
                <a:cxnLst/>
                <a:rect l="l" t="t" r="r" b="b"/>
                <a:pathLst>
                  <a:path w="24257" h="45898" extrusionOk="0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avLst/>
                <a:gdLst/>
                <a:ahLst/>
                <a:cxnLst/>
                <a:rect l="l" t="t" r="r" b="b"/>
                <a:pathLst>
                  <a:path w="1" h="52647" fill="none" extrusionOk="0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56" fill="none" extrusionOk="0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7" fill="none" extrusionOk="0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654" fill="none" extrusionOk="0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"/>
          <p:cNvSpPr txBox="1">
            <a:spLocks noGrp="1"/>
          </p:cNvSpPr>
          <p:nvPr>
            <p:ph type="subTitle" idx="1"/>
          </p:nvPr>
        </p:nvSpPr>
        <p:spPr>
          <a:xfrm>
            <a:off x="1483200" y="959063"/>
            <a:ext cx="4488900" cy="20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43" name="Google Shape;643;p22"/>
          <p:cNvSpPr txBox="1">
            <a:spLocks noGrp="1"/>
          </p:cNvSpPr>
          <p:nvPr>
            <p:ph type="subTitle" idx="2"/>
          </p:nvPr>
        </p:nvSpPr>
        <p:spPr>
          <a:xfrm>
            <a:off x="1483200" y="3159038"/>
            <a:ext cx="26343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grpSp>
        <p:nvGrpSpPr>
          <p:cNvPr id="644" name="Google Shape;644;p22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45" name="Google Shape;645;p22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5513" extrusionOk="0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2189" fill="none" extrusionOk="0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22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49" name="Google Shape;649;p22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avLst/>
                <a:gdLst/>
                <a:ahLst/>
                <a:cxnLst/>
                <a:rect l="l" t="t" r="r" b="b"/>
                <a:pathLst>
                  <a:path w="8142" h="25565" extrusionOk="0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22767" fill="none" extrusionOk="0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22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52" name="Google Shape;652;p22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7046" extrusionOk="0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4803" fill="none" extrusionOk="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22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655" name="Google Shape;655;p22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661" name="Google Shape;661;p22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2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667" name="Google Shape;667;p22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22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70" name="Google Shape;670;p22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ctrTitle"/>
          </p:nvPr>
        </p:nvSpPr>
        <p:spPr>
          <a:xfrm>
            <a:off x="713225" y="1322925"/>
            <a:ext cx="1068000" cy="38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713225" y="1707525"/>
            <a:ext cx="39501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5" name="Google Shape;675;p23"/>
          <p:cNvSpPr txBox="1">
            <a:spLocks noGrp="1"/>
          </p:cNvSpPr>
          <p:nvPr>
            <p:ph type="ctrTitle" idx="2"/>
          </p:nvPr>
        </p:nvSpPr>
        <p:spPr>
          <a:xfrm>
            <a:off x="713225" y="2399806"/>
            <a:ext cx="1068000" cy="38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76" name="Google Shape;676;p23"/>
          <p:cNvSpPr txBox="1">
            <a:spLocks noGrp="1"/>
          </p:cNvSpPr>
          <p:nvPr>
            <p:ph type="subTitle" idx="3"/>
          </p:nvPr>
        </p:nvSpPr>
        <p:spPr>
          <a:xfrm>
            <a:off x="713225" y="2791175"/>
            <a:ext cx="39501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7" name="Google Shape;677;p23"/>
          <p:cNvSpPr txBox="1">
            <a:spLocks noGrp="1"/>
          </p:cNvSpPr>
          <p:nvPr>
            <p:ph type="ctrTitle" idx="4"/>
          </p:nvPr>
        </p:nvSpPr>
        <p:spPr>
          <a:xfrm>
            <a:off x="713225" y="3476700"/>
            <a:ext cx="1068000" cy="38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78" name="Google Shape;678;p23"/>
          <p:cNvSpPr txBox="1">
            <a:spLocks noGrp="1"/>
          </p:cNvSpPr>
          <p:nvPr>
            <p:ph type="subTitle" idx="5"/>
          </p:nvPr>
        </p:nvSpPr>
        <p:spPr>
          <a:xfrm>
            <a:off x="713225" y="3871250"/>
            <a:ext cx="39501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9" name="Google Shape;679;p23"/>
          <p:cNvSpPr txBox="1">
            <a:spLocks noGrp="1"/>
          </p:cNvSpPr>
          <p:nvPr>
            <p:ph type="ctrTitle" idx="6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680" name="Google Shape;680;p23"/>
          <p:cNvGrpSpPr/>
          <p:nvPr/>
        </p:nvGrpSpPr>
        <p:grpSpPr>
          <a:xfrm>
            <a:off x="6826250" y="3798929"/>
            <a:ext cx="1125569" cy="1254520"/>
            <a:chOff x="5438775" y="3344895"/>
            <a:chExt cx="1125569" cy="1254520"/>
          </a:xfrm>
        </p:grpSpPr>
        <p:sp>
          <p:nvSpPr>
            <p:cNvPr id="681" name="Google Shape;681;p23"/>
            <p:cNvSpPr/>
            <p:nvPr/>
          </p:nvSpPr>
          <p:spPr>
            <a:xfrm>
              <a:off x="5438775" y="3725407"/>
              <a:ext cx="711155" cy="833695"/>
            </a:xfrm>
            <a:custGeom>
              <a:avLst/>
              <a:gdLst/>
              <a:ahLst/>
              <a:cxnLst/>
              <a:rect l="l" t="t" r="r" b="b"/>
              <a:pathLst>
                <a:path w="13406" h="15716" extrusionOk="0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5566197" y="3815642"/>
              <a:ext cx="551482" cy="754760"/>
            </a:xfrm>
            <a:custGeom>
              <a:avLst/>
              <a:gdLst/>
              <a:ahLst/>
              <a:cxnLst/>
              <a:rect l="l" t="t" r="r" b="b"/>
              <a:pathLst>
                <a:path w="10396" h="14228" extrusionOk="0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6136993" y="3991496"/>
              <a:ext cx="427351" cy="567608"/>
            </a:xfrm>
            <a:custGeom>
              <a:avLst/>
              <a:gdLst/>
              <a:ahLst/>
              <a:cxnLst/>
              <a:rect l="l" t="t" r="r" b="b"/>
              <a:pathLst>
                <a:path w="8056" h="10700" extrusionOk="0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6154711" y="4072659"/>
              <a:ext cx="332236" cy="515463"/>
            </a:xfrm>
            <a:custGeom>
              <a:avLst/>
              <a:gdLst/>
              <a:ahLst/>
              <a:cxnLst/>
              <a:rect l="l" t="t" r="r" b="b"/>
              <a:pathLst>
                <a:path w="6263" h="9717" extrusionOk="0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5790324" y="3344895"/>
              <a:ext cx="574027" cy="1254520"/>
            </a:xfrm>
            <a:custGeom>
              <a:avLst/>
              <a:gdLst/>
              <a:ahLst/>
              <a:cxnLst/>
              <a:rect l="l" t="t" r="r" b="b"/>
              <a:pathLst>
                <a:path w="10821" h="23649" extrusionOk="0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5888676" y="3508282"/>
              <a:ext cx="307994" cy="1079835"/>
            </a:xfrm>
            <a:custGeom>
              <a:avLst/>
              <a:gdLst/>
              <a:ahLst/>
              <a:cxnLst/>
              <a:rect l="l" t="t" r="r" b="b"/>
              <a:pathLst>
                <a:path w="5806" h="20356" extrusionOk="0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3"/>
          <p:cNvGrpSpPr/>
          <p:nvPr/>
        </p:nvGrpSpPr>
        <p:grpSpPr>
          <a:xfrm>
            <a:off x="6826248" y="4949791"/>
            <a:ext cx="1220393" cy="204325"/>
            <a:chOff x="329073" y="4934583"/>
            <a:chExt cx="1220393" cy="204325"/>
          </a:xfrm>
        </p:grpSpPr>
        <p:sp>
          <p:nvSpPr>
            <p:cNvPr id="688" name="Google Shape;688;p23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23"/>
          <p:cNvSpPr/>
          <p:nvPr/>
        </p:nvSpPr>
        <p:spPr>
          <a:xfrm>
            <a:off x="1221385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23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692" name="Google Shape;692;p23"/>
            <p:cNvSpPr/>
            <p:nvPr/>
          </p:nvSpPr>
          <p:spPr>
            <a:xfrm>
              <a:off x="7493850" y="728435"/>
              <a:ext cx="805839" cy="1546519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7534555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7534555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7534555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7534555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7534555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7534555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7534555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534555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7534555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7534555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7534555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7534555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7534555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7534555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7534555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7534555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7534555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7534555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7534555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7534555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7525660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7915771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7915771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915771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7915771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7915771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915771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7915771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7915771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7915771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7915771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7915771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7915771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7915771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7915771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7915771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7915771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7915771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7915771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7915771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7915771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7916243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7557631" y="632373"/>
              <a:ext cx="676948" cy="120769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"/>
          <p:cNvSpPr txBox="1">
            <a:spLocks noGrp="1"/>
          </p:cNvSpPr>
          <p:nvPr>
            <p:ph type="subTitle" idx="1"/>
          </p:nvPr>
        </p:nvSpPr>
        <p:spPr>
          <a:xfrm>
            <a:off x="1479475" y="1560700"/>
            <a:ext cx="6867300" cy="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8" name="Google Shape;738;p24"/>
          <p:cNvSpPr txBox="1">
            <a:spLocks noGrp="1"/>
          </p:cNvSpPr>
          <p:nvPr>
            <p:ph type="ctrTitle"/>
          </p:nvPr>
        </p:nvSpPr>
        <p:spPr>
          <a:xfrm>
            <a:off x="1479475" y="1248350"/>
            <a:ext cx="6874800" cy="2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9" name="Google Shape;739;p24"/>
          <p:cNvSpPr txBox="1">
            <a:spLocks noGrp="1"/>
          </p:cNvSpPr>
          <p:nvPr>
            <p:ph type="ctrTitle" idx="2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40" name="Google Shape;740;p24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41" name="Google Shape;741;p24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24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47" name="Google Shape;747;p24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24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4"/>
          <p:cNvSpPr txBox="1">
            <a:spLocks noGrp="1"/>
          </p:cNvSpPr>
          <p:nvPr>
            <p:ph type="subTitle" idx="3"/>
          </p:nvPr>
        </p:nvSpPr>
        <p:spPr>
          <a:xfrm>
            <a:off x="1479475" y="2407992"/>
            <a:ext cx="6867300" cy="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1" name="Google Shape;751;p24"/>
          <p:cNvSpPr txBox="1">
            <a:spLocks noGrp="1"/>
          </p:cNvSpPr>
          <p:nvPr>
            <p:ph type="ctrTitle" idx="4"/>
          </p:nvPr>
        </p:nvSpPr>
        <p:spPr>
          <a:xfrm>
            <a:off x="1479475" y="2095642"/>
            <a:ext cx="6874800" cy="2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2" name="Google Shape;752;p24"/>
          <p:cNvSpPr txBox="1">
            <a:spLocks noGrp="1"/>
          </p:cNvSpPr>
          <p:nvPr>
            <p:ph type="subTitle" idx="5"/>
          </p:nvPr>
        </p:nvSpPr>
        <p:spPr>
          <a:xfrm>
            <a:off x="1479475" y="3255283"/>
            <a:ext cx="6867300" cy="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3" name="Google Shape;753;p24"/>
          <p:cNvSpPr txBox="1">
            <a:spLocks noGrp="1"/>
          </p:cNvSpPr>
          <p:nvPr>
            <p:ph type="ctrTitle" idx="6"/>
          </p:nvPr>
        </p:nvSpPr>
        <p:spPr>
          <a:xfrm>
            <a:off x="1479475" y="2942933"/>
            <a:ext cx="6874800" cy="2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7"/>
          </p:nvPr>
        </p:nvSpPr>
        <p:spPr>
          <a:xfrm>
            <a:off x="1479475" y="4102575"/>
            <a:ext cx="6867300" cy="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5" name="Google Shape;755;p24"/>
          <p:cNvSpPr txBox="1">
            <a:spLocks noGrp="1"/>
          </p:cNvSpPr>
          <p:nvPr>
            <p:ph type="ctrTitle" idx="8"/>
          </p:nvPr>
        </p:nvSpPr>
        <p:spPr>
          <a:xfrm>
            <a:off x="1479475" y="3790225"/>
            <a:ext cx="6874800" cy="2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1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5"/>
          <p:cNvSpPr txBox="1">
            <a:spLocks noGrp="1"/>
          </p:cNvSpPr>
          <p:nvPr>
            <p:ph type="subTitle" idx="1"/>
          </p:nvPr>
        </p:nvSpPr>
        <p:spPr>
          <a:xfrm>
            <a:off x="713300" y="3592775"/>
            <a:ext cx="343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8" name="Google Shape;758;p25"/>
          <p:cNvSpPr txBox="1">
            <a:spLocks noGrp="1"/>
          </p:cNvSpPr>
          <p:nvPr>
            <p:ph type="ctrTitle"/>
          </p:nvPr>
        </p:nvSpPr>
        <p:spPr>
          <a:xfrm>
            <a:off x="713300" y="3207975"/>
            <a:ext cx="1391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9" name="Google Shape;759;p25"/>
          <p:cNvSpPr txBox="1">
            <a:spLocks noGrp="1"/>
          </p:cNvSpPr>
          <p:nvPr>
            <p:ph type="subTitle" idx="2"/>
          </p:nvPr>
        </p:nvSpPr>
        <p:spPr>
          <a:xfrm>
            <a:off x="4335078" y="2070494"/>
            <a:ext cx="3429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ctrTitle" idx="3"/>
          </p:nvPr>
        </p:nvSpPr>
        <p:spPr>
          <a:xfrm>
            <a:off x="4335075" y="1685625"/>
            <a:ext cx="1465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1" name="Google Shape;761;p25"/>
          <p:cNvSpPr txBox="1">
            <a:spLocks noGrp="1"/>
          </p:cNvSpPr>
          <p:nvPr>
            <p:ph type="subTitle" idx="4"/>
          </p:nvPr>
        </p:nvSpPr>
        <p:spPr>
          <a:xfrm>
            <a:off x="4335078" y="3592844"/>
            <a:ext cx="3429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2" name="Google Shape;762;p25"/>
          <p:cNvSpPr txBox="1">
            <a:spLocks noGrp="1"/>
          </p:cNvSpPr>
          <p:nvPr>
            <p:ph type="ctrTitle" idx="5"/>
          </p:nvPr>
        </p:nvSpPr>
        <p:spPr>
          <a:xfrm>
            <a:off x="4335075" y="3207975"/>
            <a:ext cx="1465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3" name="Google Shape;763;p25"/>
          <p:cNvSpPr txBox="1">
            <a:spLocks noGrp="1"/>
          </p:cNvSpPr>
          <p:nvPr>
            <p:ph type="subTitle" idx="6"/>
          </p:nvPr>
        </p:nvSpPr>
        <p:spPr>
          <a:xfrm>
            <a:off x="713300" y="2070425"/>
            <a:ext cx="3429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4" name="Google Shape;764;p25"/>
          <p:cNvSpPr txBox="1">
            <a:spLocks noGrp="1"/>
          </p:cNvSpPr>
          <p:nvPr>
            <p:ph type="ctrTitle" idx="7"/>
          </p:nvPr>
        </p:nvSpPr>
        <p:spPr>
          <a:xfrm>
            <a:off x="713300" y="1685625"/>
            <a:ext cx="1391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5" name="Google Shape;765;p25"/>
          <p:cNvSpPr txBox="1">
            <a:spLocks noGrp="1"/>
          </p:cNvSpPr>
          <p:nvPr>
            <p:ph type="ctrTitle" idx="8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66" name="Google Shape;766;p2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67" name="Google Shape;767;p25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73" name="Google Shape;773;p25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25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"/>
          <p:cNvSpPr txBox="1">
            <a:spLocks noGrp="1"/>
          </p:cNvSpPr>
          <p:nvPr>
            <p:ph type="subTitle" idx="1"/>
          </p:nvPr>
        </p:nvSpPr>
        <p:spPr>
          <a:xfrm>
            <a:off x="1854975" y="2531175"/>
            <a:ext cx="25254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78" name="Google Shape;778;p26"/>
          <p:cNvSpPr txBox="1">
            <a:spLocks noGrp="1"/>
          </p:cNvSpPr>
          <p:nvPr>
            <p:ph type="ctrTitle"/>
          </p:nvPr>
        </p:nvSpPr>
        <p:spPr>
          <a:xfrm>
            <a:off x="1854850" y="1568625"/>
            <a:ext cx="2525400" cy="8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79" name="Google Shape;779;p26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780" name="Google Shape;780;p2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781" name="Google Shape;781;p2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782" name="Google Shape;782;p2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784;p2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785" name="Google Shape;785;p2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787;p2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788" name="Google Shape;788;p2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0" name="Google Shape;790;p2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791" name="Google Shape;791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3" name="Google Shape;793;p26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794" name="Google Shape;794;p26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795" name="Google Shape;795;p26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32160" extrusionOk="0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6901" fill="none" extrusionOk="0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949" fill="none" extrusionOk="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fill="none" extrusionOk="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3953" fill="none" extrusionOk="0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6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801" name="Google Shape;801;p26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avLst/>
                <a:gdLst/>
                <a:ahLst/>
                <a:cxnLst/>
                <a:rect l="l" t="t" r="r" b="b"/>
                <a:pathLst>
                  <a:path w="24257" h="45898" extrusionOk="0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avLst/>
                <a:gdLst/>
                <a:ahLst/>
                <a:cxnLst/>
                <a:rect l="l" t="t" r="r" b="b"/>
                <a:pathLst>
                  <a:path w="1" h="52647" fill="none" extrusionOk="0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56" fill="none" extrusionOk="0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7" fill="none" extrusionOk="0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654" fill="none" extrusionOk="0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26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3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>
            <a:spLocks noGrp="1"/>
          </p:cNvSpPr>
          <p:nvPr>
            <p:ph type="subTitle" idx="1"/>
          </p:nvPr>
        </p:nvSpPr>
        <p:spPr>
          <a:xfrm>
            <a:off x="707675" y="2541675"/>
            <a:ext cx="19671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27"/>
          <p:cNvSpPr txBox="1">
            <a:spLocks noGrp="1"/>
          </p:cNvSpPr>
          <p:nvPr>
            <p:ph type="subTitle" idx="2"/>
          </p:nvPr>
        </p:nvSpPr>
        <p:spPr>
          <a:xfrm>
            <a:off x="6473725" y="2541675"/>
            <a:ext cx="19626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7"/>
          <p:cNvSpPr txBox="1">
            <a:spLocks noGrp="1"/>
          </p:cNvSpPr>
          <p:nvPr>
            <p:ph type="ctrTitle"/>
          </p:nvPr>
        </p:nvSpPr>
        <p:spPr>
          <a:xfrm>
            <a:off x="70767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13" name="Google Shape;813;p27"/>
          <p:cNvSpPr txBox="1">
            <a:spLocks noGrp="1"/>
          </p:cNvSpPr>
          <p:nvPr>
            <p:ph type="ctrTitle" idx="3"/>
          </p:nvPr>
        </p:nvSpPr>
        <p:spPr>
          <a:xfrm>
            <a:off x="676262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14" name="Google Shape;814;p27"/>
          <p:cNvSpPr txBox="1">
            <a:spLocks noGrp="1"/>
          </p:cNvSpPr>
          <p:nvPr>
            <p:ph type="ctrTitle" idx="4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815" name="Google Shape;815;p27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16" name="Google Shape;816;p27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27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3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8"/>
          <p:cNvSpPr txBox="1">
            <a:spLocks noGrp="1"/>
          </p:cNvSpPr>
          <p:nvPr>
            <p:ph type="subTitle" idx="1"/>
          </p:nvPr>
        </p:nvSpPr>
        <p:spPr>
          <a:xfrm>
            <a:off x="713250" y="3183018"/>
            <a:ext cx="226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28"/>
          <p:cNvSpPr txBox="1">
            <a:spLocks noGrp="1"/>
          </p:cNvSpPr>
          <p:nvPr>
            <p:ph type="subTitle" idx="2"/>
          </p:nvPr>
        </p:nvSpPr>
        <p:spPr>
          <a:xfrm>
            <a:off x="3444152" y="3183018"/>
            <a:ext cx="22599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2" name="Google Shape;822;p28"/>
          <p:cNvSpPr txBox="1">
            <a:spLocks noGrp="1"/>
          </p:cNvSpPr>
          <p:nvPr>
            <p:ph type="ctrTitle"/>
          </p:nvPr>
        </p:nvSpPr>
        <p:spPr>
          <a:xfrm>
            <a:off x="713250" y="2798050"/>
            <a:ext cx="2264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3" name="Google Shape;823;p28"/>
          <p:cNvSpPr txBox="1">
            <a:spLocks noGrp="1"/>
          </p:cNvSpPr>
          <p:nvPr>
            <p:ph type="ctrTitle" idx="3"/>
          </p:nvPr>
        </p:nvSpPr>
        <p:spPr>
          <a:xfrm>
            <a:off x="3444152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4" name="Google Shape;824;p28"/>
          <p:cNvSpPr txBox="1">
            <a:spLocks noGrp="1"/>
          </p:cNvSpPr>
          <p:nvPr>
            <p:ph type="subTitle" idx="4"/>
          </p:nvPr>
        </p:nvSpPr>
        <p:spPr>
          <a:xfrm>
            <a:off x="6170898" y="3181950"/>
            <a:ext cx="22599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28"/>
          <p:cNvSpPr txBox="1">
            <a:spLocks noGrp="1"/>
          </p:cNvSpPr>
          <p:nvPr>
            <p:ph type="ctrTitle" idx="5"/>
          </p:nvPr>
        </p:nvSpPr>
        <p:spPr>
          <a:xfrm>
            <a:off x="6170898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6" name="Google Shape;826;p28"/>
          <p:cNvSpPr txBox="1">
            <a:spLocks noGrp="1"/>
          </p:cNvSpPr>
          <p:nvPr>
            <p:ph type="ctrTitle" idx="6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827" name="Google Shape;827;p2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28" name="Google Shape;828;p28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28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831" name="Google Shape;831;p28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28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5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9"/>
          <p:cNvSpPr txBox="1">
            <a:spLocks noGrp="1"/>
          </p:cNvSpPr>
          <p:nvPr>
            <p:ph type="subTitle" idx="1"/>
          </p:nvPr>
        </p:nvSpPr>
        <p:spPr>
          <a:xfrm>
            <a:off x="714595" y="1933000"/>
            <a:ext cx="1952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9" name="Google Shape;839;p29"/>
          <p:cNvSpPr txBox="1">
            <a:spLocks noGrp="1"/>
          </p:cNvSpPr>
          <p:nvPr>
            <p:ph type="subTitle" idx="2"/>
          </p:nvPr>
        </p:nvSpPr>
        <p:spPr>
          <a:xfrm>
            <a:off x="3527255" y="1931525"/>
            <a:ext cx="20895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29"/>
          <p:cNvSpPr txBox="1">
            <a:spLocks noGrp="1"/>
          </p:cNvSpPr>
          <p:nvPr>
            <p:ph type="ctrTitle"/>
          </p:nvPr>
        </p:nvSpPr>
        <p:spPr>
          <a:xfrm>
            <a:off x="713610" y="1548100"/>
            <a:ext cx="117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41" name="Google Shape;841;p29"/>
          <p:cNvSpPr txBox="1">
            <a:spLocks noGrp="1"/>
          </p:cNvSpPr>
          <p:nvPr>
            <p:ph type="ctrTitle" idx="3"/>
          </p:nvPr>
        </p:nvSpPr>
        <p:spPr>
          <a:xfrm>
            <a:off x="3527245" y="1546625"/>
            <a:ext cx="117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42" name="Google Shape;842;p29"/>
          <p:cNvSpPr txBox="1">
            <a:spLocks noGrp="1"/>
          </p:cNvSpPr>
          <p:nvPr>
            <p:ph type="subTitle" idx="4"/>
          </p:nvPr>
        </p:nvSpPr>
        <p:spPr>
          <a:xfrm>
            <a:off x="6342685" y="1933001"/>
            <a:ext cx="208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29"/>
          <p:cNvSpPr txBox="1">
            <a:spLocks noGrp="1"/>
          </p:cNvSpPr>
          <p:nvPr>
            <p:ph type="ctrTitle" idx="5"/>
          </p:nvPr>
        </p:nvSpPr>
        <p:spPr>
          <a:xfrm>
            <a:off x="6341313" y="1548100"/>
            <a:ext cx="117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44" name="Google Shape;844;p29"/>
          <p:cNvSpPr txBox="1">
            <a:spLocks noGrp="1"/>
          </p:cNvSpPr>
          <p:nvPr>
            <p:ph type="subTitle" idx="6"/>
          </p:nvPr>
        </p:nvSpPr>
        <p:spPr>
          <a:xfrm>
            <a:off x="714595" y="3389300"/>
            <a:ext cx="1952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5" name="Google Shape;845;p29"/>
          <p:cNvSpPr txBox="1">
            <a:spLocks noGrp="1"/>
          </p:cNvSpPr>
          <p:nvPr>
            <p:ph type="subTitle" idx="7"/>
          </p:nvPr>
        </p:nvSpPr>
        <p:spPr>
          <a:xfrm>
            <a:off x="6340890" y="3389300"/>
            <a:ext cx="20895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6" name="Google Shape;846;p29"/>
          <p:cNvSpPr txBox="1">
            <a:spLocks noGrp="1"/>
          </p:cNvSpPr>
          <p:nvPr>
            <p:ph type="ctrTitle" idx="8"/>
          </p:nvPr>
        </p:nvSpPr>
        <p:spPr>
          <a:xfrm>
            <a:off x="713610" y="3004500"/>
            <a:ext cx="117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47" name="Google Shape;847;p29"/>
          <p:cNvSpPr txBox="1">
            <a:spLocks noGrp="1"/>
          </p:cNvSpPr>
          <p:nvPr>
            <p:ph type="ctrTitle" idx="9"/>
          </p:nvPr>
        </p:nvSpPr>
        <p:spPr>
          <a:xfrm>
            <a:off x="6340881" y="3004499"/>
            <a:ext cx="117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48" name="Google Shape;848;p29"/>
          <p:cNvSpPr txBox="1">
            <a:spLocks noGrp="1"/>
          </p:cNvSpPr>
          <p:nvPr>
            <p:ph type="subTitle" idx="13"/>
          </p:nvPr>
        </p:nvSpPr>
        <p:spPr>
          <a:xfrm>
            <a:off x="3528298" y="3389300"/>
            <a:ext cx="208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9" name="Google Shape;849;p29"/>
          <p:cNvSpPr txBox="1">
            <a:spLocks noGrp="1"/>
          </p:cNvSpPr>
          <p:nvPr>
            <p:ph type="ctrTitle" idx="14"/>
          </p:nvPr>
        </p:nvSpPr>
        <p:spPr>
          <a:xfrm>
            <a:off x="3527256" y="3004499"/>
            <a:ext cx="117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50" name="Google Shape;850;p29"/>
          <p:cNvSpPr txBox="1">
            <a:spLocks noGrp="1"/>
          </p:cNvSpPr>
          <p:nvPr>
            <p:ph type="ctrTitle" idx="15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29"/>
          <p:cNvSpPr/>
          <p:nvPr/>
        </p:nvSpPr>
        <p:spPr>
          <a:xfrm>
            <a:off x="1855602" y="4939181"/>
            <a:ext cx="757002" cy="204325"/>
          </a:xfrm>
          <a:custGeom>
            <a:avLst/>
            <a:gdLst/>
            <a:ahLst/>
            <a:cxnLst/>
            <a:rect l="l" t="t" r="r" b="b"/>
            <a:pathLst>
              <a:path w="19484" h="5259" extrusionOk="0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9"/>
          <p:cNvSpPr/>
          <p:nvPr/>
        </p:nvSpPr>
        <p:spPr>
          <a:xfrm>
            <a:off x="5672671" y="4940058"/>
            <a:ext cx="755062" cy="202545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"/>
          <p:cNvSpPr txBox="1">
            <a:spLocks noGrp="1"/>
          </p:cNvSpPr>
          <p:nvPr>
            <p:ph type="ctrTitle"/>
          </p:nvPr>
        </p:nvSpPr>
        <p:spPr>
          <a:xfrm>
            <a:off x="713225" y="914400"/>
            <a:ext cx="23064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30"/>
          <p:cNvSpPr txBox="1">
            <a:spLocks noGrp="1"/>
          </p:cNvSpPr>
          <p:nvPr>
            <p:ph type="subTitle" idx="1"/>
          </p:nvPr>
        </p:nvSpPr>
        <p:spPr>
          <a:xfrm>
            <a:off x="713225" y="1610975"/>
            <a:ext cx="44913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30"/>
          <p:cNvSpPr txBox="1"/>
          <p:nvPr/>
        </p:nvSpPr>
        <p:spPr>
          <a:xfrm>
            <a:off x="713225" y="4126025"/>
            <a:ext cx="30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 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858" name="Google Shape;858;p30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0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864" name="Google Shape;864;p30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0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870" name="Google Shape;870;p30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3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32"/>
          <p:cNvGrpSpPr/>
          <p:nvPr/>
        </p:nvGrpSpPr>
        <p:grpSpPr>
          <a:xfrm flipH="1">
            <a:off x="8206006" y="4400525"/>
            <a:ext cx="770391" cy="753388"/>
            <a:chOff x="1588425" y="2191100"/>
            <a:chExt cx="482550" cy="471900"/>
          </a:xfrm>
        </p:grpSpPr>
        <p:sp>
          <p:nvSpPr>
            <p:cNvPr id="894" name="Google Shape;894;p32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900" name="Google Shape;900;p32"/>
            <p:cNvSpPr/>
            <p:nvPr/>
          </p:nvSpPr>
          <p:spPr>
            <a:xfrm>
              <a:off x="68381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32"/>
          <p:cNvSpPr/>
          <p:nvPr/>
        </p:nvSpPr>
        <p:spPr>
          <a:xfrm>
            <a:off x="1758960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subTitle" idx="1"/>
          </p:nvPr>
        </p:nvSpPr>
        <p:spPr>
          <a:xfrm>
            <a:off x="713250" y="1076225"/>
            <a:ext cx="7717500" cy="3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79" name="Google Shape;79;p4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80" name="Google Shape;80;p4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86;p4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87" name="Google Shape;87;p4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89;p4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>
            <a:off x="1221385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>
            <a:spLocks noGrp="1"/>
          </p:cNvSpPr>
          <p:nvPr>
            <p:ph type="ctrTitle"/>
          </p:nvPr>
        </p:nvSpPr>
        <p:spPr>
          <a:xfrm>
            <a:off x="713225" y="1236475"/>
            <a:ext cx="21318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713225" y="1659150"/>
            <a:ext cx="213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ctrTitle" idx="2"/>
          </p:nvPr>
        </p:nvSpPr>
        <p:spPr>
          <a:xfrm>
            <a:off x="6306778" y="1236475"/>
            <a:ext cx="21240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3"/>
          </p:nvPr>
        </p:nvSpPr>
        <p:spPr>
          <a:xfrm>
            <a:off x="6306775" y="1659153"/>
            <a:ext cx="21240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ctrTitle" idx="4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32160" extrusionOk="0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6901" fill="none" extrusionOk="0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949" fill="none" extrusionOk="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fill="none" extrusionOk="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3953" fill="none" extrusionOk="0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avLst/>
                <a:gdLst/>
                <a:ahLst/>
                <a:cxnLst/>
                <a:rect l="l" t="t" r="r" b="b"/>
                <a:pathLst>
                  <a:path w="24257" h="45898" extrusionOk="0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avLst/>
                <a:gdLst/>
                <a:ahLst/>
                <a:cxnLst/>
                <a:rect l="l" t="t" r="r" b="b"/>
                <a:pathLst>
                  <a:path w="1" h="52647" fill="none" extrusionOk="0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56" fill="none" extrusionOk="0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7" fill="none" extrusionOk="0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654" fill="none" extrusionOk="0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w="912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" name="Google Shape;115;p5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16" name="Google Shape;116;p5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17" name="Google Shape;117;p5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18" name="Google Shape;118;p5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" name="Google Shape;120;p5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21" name="Google Shape;121;p5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" name="Google Shape;123;p5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" name="Google Shape;126;p5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31" name="Google Shape;131;p6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32" name="Google Shape;132;p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33" name="Google Shape;133;p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34" name="Google Shape;134;p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5513" extrusionOk="0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2189" fill="none" extrusionOk="0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6" name="Google Shape;136;p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37" name="Google Shape;137;p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2" h="25565" extrusionOk="0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1" h="22767" fill="none" extrusionOk="0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" name="Google Shape;139;p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40" name="Google Shape;140;p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7046" extrusionOk="0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" h="14803" fill="none" extrusionOk="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w="6075" cap="rnd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" name="Google Shape;142;p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4134" extrusionOk="0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19484" h="5259" extrusionOk="0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" name="Google Shape;145;p6"/>
          <p:cNvSpPr/>
          <p:nvPr/>
        </p:nvSpPr>
        <p:spPr>
          <a:xfrm>
            <a:off x="1221385" y="4991565"/>
            <a:ext cx="598756" cy="160616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4819650" y="1373375"/>
            <a:ext cx="3611400" cy="24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ctrTitle"/>
          </p:nvPr>
        </p:nvSpPr>
        <p:spPr>
          <a:xfrm>
            <a:off x="713250" y="536525"/>
            <a:ext cx="38586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49" name="Google Shape;149;p7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150" name="Google Shape;150;p7"/>
            <p:cNvSpPr/>
            <p:nvPr/>
          </p:nvSpPr>
          <p:spPr>
            <a:xfrm>
              <a:off x="1588425" y="2191100"/>
              <a:ext cx="482550" cy="471900"/>
            </a:xfrm>
            <a:custGeom>
              <a:avLst/>
              <a:gdLst/>
              <a:ahLst/>
              <a:cxnLst/>
              <a:rect l="l" t="t" r="r" b="b"/>
              <a:pathLst>
                <a:path w="19302" h="18876" extrusionOk="0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710750" y="2318450"/>
              <a:ext cx="288025" cy="339250"/>
            </a:xfrm>
            <a:custGeom>
              <a:avLst/>
              <a:gdLst/>
              <a:ahLst/>
              <a:cxnLst/>
              <a:rect l="l" t="t" r="r" b="b"/>
              <a:pathLst>
                <a:path w="11521" h="13570" extrusionOk="0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806500" y="2591725"/>
              <a:ext cx="129975" cy="18100"/>
            </a:xfrm>
            <a:custGeom>
              <a:avLst/>
              <a:gdLst/>
              <a:ahLst/>
              <a:cxnLst/>
              <a:rect l="l" t="t" r="r" b="b"/>
              <a:pathLst>
                <a:path w="5199" h="724" extrusionOk="0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849050" y="2419825"/>
              <a:ext cx="28150" cy="129950"/>
            </a:xfrm>
            <a:custGeom>
              <a:avLst/>
              <a:gdLst/>
              <a:ahLst/>
              <a:cxnLst/>
              <a:rect l="l" t="t" r="r" b="b"/>
              <a:pathLst>
                <a:path w="1126" h="5198" extrusionOk="0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736600" y="2471975"/>
              <a:ext cx="93475" cy="26150"/>
            </a:xfrm>
            <a:custGeom>
              <a:avLst/>
              <a:gdLst/>
              <a:ahLst/>
              <a:cxnLst/>
              <a:rect l="l" t="t" r="r" b="b"/>
              <a:pathLst>
                <a:path w="3739" h="1046" extrusionOk="0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3181025" y="571500"/>
            <a:ext cx="5235900" cy="18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7" name="Google Shape;157;p8"/>
          <p:cNvGrpSpPr/>
          <p:nvPr/>
        </p:nvGrpSpPr>
        <p:grpSpPr>
          <a:xfrm>
            <a:off x="7773560" y="4991565"/>
            <a:ext cx="1136331" cy="160616"/>
            <a:chOff x="1221385" y="4991565"/>
            <a:chExt cx="1136331" cy="160616"/>
          </a:xfrm>
        </p:grpSpPr>
        <p:sp>
          <p:nvSpPr>
            <p:cNvPr id="158" name="Google Shape;158;p8"/>
            <p:cNvSpPr/>
            <p:nvPr/>
          </p:nvSpPr>
          <p:spPr>
            <a:xfrm>
              <a:off x="1221385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758960" y="4991565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399025" y="715825"/>
            <a:ext cx="2581800" cy="11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 flipH="1">
            <a:off x="1399025" y="1908575"/>
            <a:ext cx="33486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63" name="Google Shape;163;p9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164" name="Google Shape;164;p9"/>
            <p:cNvSpPr/>
            <p:nvPr/>
          </p:nvSpPr>
          <p:spPr>
            <a:xfrm>
              <a:off x="6075622" y="2110716"/>
              <a:ext cx="1024632" cy="2360481"/>
            </a:xfrm>
            <a:custGeom>
              <a:avLst/>
              <a:gdLst/>
              <a:ahLst/>
              <a:cxnLst/>
              <a:rect l="l" t="t" r="r" b="b"/>
              <a:pathLst>
                <a:path w="20913" h="48178" extrusionOk="0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6297536" y="1976872"/>
              <a:ext cx="571919" cy="143016"/>
            </a:xfrm>
            <a:custGeom>
              <a:avLst/>
              <a:gdLst/>
              <a:ahLst/>
              <a:cxnLst/>
              <a:rect l="l" t="t" r="r" b="b"/>
              <a:pathLst>
                <a:path w="11673" h="2919" extrusionOk="0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6170924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6357118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6541794" y="2244776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6727939" y="2244776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6912614" y="2244776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170924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6357118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6541794" y="252774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727939" y="252774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6912614" y="252774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170924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6357118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6541794" y="2809235"/>
              <a:ext cx="87897" cy="145956"/>
            </a:xfrm>
            <a:custGeom>
              <a:avLst/>
              <a:gdLst/>
              <a:ahLst/>
              <a:cxnLst/>
              <a:rect l="l" t="t" r="r" b="b"/>
              <a:pathLst>
                <a:path w="1794" h="2979" extrusionOk="0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727939" y="2809235"/>
              <a:ext cx="87946" cy="145956"/>
            </a:xfrm>
            <a:custGeom>
              <a:avLst/>
              <a:gdLst/>
              <a:ahLst/>
              <a:cxnLst/>
              <a:rect l="l" t="t" r="r" b="b"/>
              <a:pathLst>
                <a:path w="1795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912614" y="2809235"/>
              <a:ext cx="86427" cy="145956"/>
            </a:xfrm>
            <a:custGeom>
              <a:avLst/>
              <a:gdLst/>
              <a:ahLst/>
              <a:cxnLst/>
              <a:rect l="l" t="t" r="r" b="b"/>
              <a:pathLst>
                <a:path w="1764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170924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357118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541794" y="3089210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727939" y="3089210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12614" y="3089210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170924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357118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541794" y="3372175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6727939" y="3372175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912614" y="3372175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170924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357118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6541794" y="3653669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6727939" y="3653669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6912614" y="3653669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170924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6357118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541794" y="3935164"/>
              <a:ext cx="87897" cy="147475"/>
            </a:xfrm>
            <a:custGeom>
              <a:avLst/>
              <a:gdLst/>
              <a:ahLst/>
              <a:cxnLst/>
              <a:rect l="l" t="t" r="r" b="b"/>
              <a:pathLst>
                <a:path w="1794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727939" y="3935164"/>
              <a:ext cx="87946" cy="147475"/>
            </a:xfrm>
            <a:custGeom>
              <a:avLst/>
              <a:gdLst/>
              <a:ahLst/>
              <a:cxnLst/>
              <a:rect l="l" t="t" r="r" b="b"/>
              <a:pathLst>
                <a:path w="1795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6912614" y="3935164"/>
              <a:ext cx="86427" cy="147475"/>
            </a:xfrm>
            <a:custGeom>
              <a:avLst/>
              <a:gdLst/>
              <a:ahLst/>
              <a:cxnLst/>
              <a:rect l="l" t="t" r="r" b="b"/>
              <a:pathLst>
                <a:path w="1764" h="3010" extrusionOk="0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6170924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357118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541794" y="4216610"/>
              <a:ext cx="87897" cy="146005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727939" y="4216610"/>
              <a:ext cx="87946" cy="146005"/>
            </a:xfrm>
            <a:custGeom>
              <a:avLst/>
              <a:gdLst/>
              <a:ahLst/>
              <a:cxnLst/>
              <a:rect l="l" t="t" r="r" b="b"/>
              <a:pathLst>
                <a:path w="179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912614" y="4216610"/>
              <a:ext cx="86427" cy="146005"/>
            </a:xfrm>
            <a:custGeom>
              <a:avLst/>
              <a:gdLst/>
              <a:ahLst/>
              <a:cxnLst/>
              <a:rect l="l" t="t" r="r" b="b"/>
              <a:pathLst>
                <a:path w="1764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7504333" y="3530223"/>
            <a:ext cx="783184" cy="1610992"/>
            <a:chOff x="7232818" y="2706651"/>
            <a:chExt cx="884654" cy="1819713"/>
          </a:xfrm>
        </p:grpSpPr>
        <p:sp>
          <p:nvSpPr>
            <p:cNvPr id="207" name="Google Shape;207;p9"/>
            <p:cNvSpPr/>
            <p:nvPr/>
          </p:nvSpPr>
          <p:spPr>
            <a:xfrm>
              <a:off x="7232818" y="2828589"/>
              <a:ext cx="884654" cy="1697775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77505" y="2976024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277505" y="304898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7277505" y="3121990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277505" y="3193478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277505" y="326643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277505" y="3339444"/>
              <a:ext cx="375351" cy="29789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277505" y="341088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277505" y="348389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277505" y="355684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7277505" y="3629856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277505" y="3702815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277505" y="377430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277505" y="384726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277505" y="392026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277505" y="399322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277505" y="4064715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7277505" y="4137722"/>
              <a:ext cx="375351" cy="29789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277505" y="421068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277505" y="428216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277505" y="435512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284304" y="4423926"/>
              <a:ext cx="384582" cy="30572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7696001" y="2976024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696001" y="304898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7696001" y="3121990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696001" y="3193478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696001" y="326643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696001" y="3339444"/>
              <a:ext cx="375351" cy="29789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696001" y="341088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696001" y="348389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696001" y="355684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696001" y="3629856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696001" y="3702815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696001" y="3774303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696001" y="384726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696001" y="392026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696001" y="399322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7696001" y="4064715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696001" y="4137722"/>
              <a:ext cx="375351" cy="29789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696001" y="4210681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696001" y="4282169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696001" y="4355127"/>
              <a:ext cx="375351" cy="2983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7713083" y="4423926"/>
              <a:ext cx="384582" cy="30572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7302837" y="2706651"/>
              <a:ext cx="743156" cy="132580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 rot="10800000">
            <a:off x="0" y="-4500"/>
            <a:ext cx="9144000" cy="5143500"/>
          </a:xfrm>
          <a:prstGeom prst="rect">
            <a:avLst/>
          </a:prstGeom>
          <a:gradFill>
            <a:gsLst>
              <a:gs pos="0">
                <a:srgbClr val="F5F1FF">
                  <a:alpha val="25490"/>
                </a:srgbClr>
              </a:gs>
              <a:gs pos="100000">
                <a:srgbClr val="9E5CC2">
                  <a:alpha val="42745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 txBox="1">
            <a:spLocks noGrp="1"/>
          </p:cNvSpPr>
          <p:nvPr>
            <p:ph type="body" idx="1"/>
          </p:nvPr>
        </p:nvSpPr>
        <p:spPr>
          <a:xfrm rot="401">
            <a:off x="713225" y="4057650"/>
            <a:ext cx="7717500" cy="541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lata"/>
                <a:ea typeface="Alata"/>
                <a:cs typeface="Alata"/>
                <a:sym typeface="Alat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ata"/>
              <a:buNone/>
              <a:defRPr sz="3600" b="1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olibatam.id/RequirementAnalysisAplikasiKatalogProdukPerusahaa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polibatam.id/AplikasiKatalogProdukPerusahaanLogistikIF2A" TargetMode="Externa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33"/>
          <p:cNvGrpSpPr/>
          <p:nvPr/>
        </p:nvGrpSpPr>
        <p:grpSpPr>
          <a:xfrm>
            <a:off x="6719275" y="3501526"/>
            <a:ext cx="805839" cy="1650666"/>
            <a:chOff x="7493850" y="624288"/>
            <a:chExt cx="805839" cy="1650666"/>
          </a:xfrm>
        </p:grpSpPr>
        <p:sp>
          <p:nvSpPr>
            <p:cNvPr id="908" name="Google Shape;908;p33"/>
            <p:cNvSpPr/>
            <p:nvPr/>
          </p:nvSpPr>
          <p:spPr>
            <a:xfrm>
              <a:off x="7493850" y="728435"/>
              <a:ext cx="805839" cy="1546519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7534555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7534555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7534555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534555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534555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7534555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7534555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7534555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7534555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7534555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7534555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7534555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7534555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7534555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7534555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534555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7534555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534555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534555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7534555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7525660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7915771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7915771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7915771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7915771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7915771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7915771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7915771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7915771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7915771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7915771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7915771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7915771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7915771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915771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915771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7915771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915771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915771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915771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915771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916243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557631" y="624288"/>
              <a:ext cx="676948" cy="120769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3"/>
          <p:cNvSpPr txBox="1">
            <a:spLocks noGrp="1"/>
          </p:cNvSpPr>
          <p:nvPr>
            <p:ph type="ctrTitle"/>
          </p:nvPr>
        </p:nvSpPr>
        <p:spPr>
          <a:xfrm>
            <a:off x="713212" y="375931"/>
            <a:ext cx="5552609" cy="2312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Katalog Produk Perusahaan Logistik</a:t>
            </a:r>
            <a:endParaRPr b="0" dirty="0"/>
          </a:p>
        </p:txBody>
      </p:sp>
      <p:sp>
        <p:nvSpPr>
          <p:cNvPr id="953" name="Google Shape;953;p33"/>
          <p:cNvSpPr txBox="1">
            <a:spLocks noGrp="1"/>
          </p:cNvSpPr>
          <p:nvPr>
            <p:ph type="subTitle" idx="1"/>
          </p:nvPr>
        </p:nvSpPr>
        <p:spPr>
          <a:xfrm>
            <a:off x="713213" y="2864699"/>
            <a:ext cx="3988592" cy="875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>
                <a:latin typeface="Palatino Linotype" panose="02040502050505030304" pitchFamily="18" charset="0"/>
              </a:rPr>
              <a:t>Kelompok 1 IF 2A </a:t>
            </a:r>
            <a:r>
              <a:rPr lang="en-US" dirty="0" err="1">
                <a:latin typeface="Palatino Linotype" panose="02040502050505030304" pitchFamily="18" charset="0"/>
              </a:rPr>
              <a:t>Reguler</a:t>
            </a: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955" name="Google Shape;955;p33"/>
          <p:cNvGrpSpPr/>
          <p:nvPr/>
        </p:nvGrpSpPr>
        <p:grpSpPr>
          <a:xfrm flipH="1">
            <a:off x="5936456" y="1788601"/>
            <a:ext cx="1145590" cy="3354989"/>
            <a:chOff x="6221684" y="2405403"/>
            <a:chExt cx="934946" cy="2738096"/>
          </a:xfrm>
        </p:grpSpPr>
        <p:sp>
          <p:nvSpPr>
            <p:cNvPr id="956" name="Google Shape;956;p33"/>
            <p:cNvSpPr/>
            <p:nvPr/>
          </p:nvSpPr>
          <p:spPr>
            <a:xfrm>
              <a:off x="6632492" y="5059870"/>
              <a:ext cx="308588" cy="79058"/>
            </a:xfrm>
            <a:custGeom>
              <a:avLst/>
              <a:gdLst/>
              <a:ahLst/>
              <a:cxnLst/>
              <a:rect l="l" t="t" r="r" b="b"/>
              <a:pathLst>
                <a:path w="7752" h="1986" extrusionOk="0">
                  <a:moveTo>
                    <a:pt x="3189" y="1"/>
                  </a:moveTo>
                  <a:cubicBezTo>
                    <a:pt x="1461" y="1"/>
                    <a:pt x="160" y="656"/>
                    <a:pt x="1" y="1986"/>
                  </a:cubicBezTo>
                  <a:lnTo>
                    <a:pt x="7752" y="1986"/>
                  </a:lnTo>
                  <a:cubicBezTo>
                    <a:pt x="7752" y="1986"/>
                    <a:pt x="6080" y="314"/>
                    <a:pt x="3952" y="41"/>
                  </a:cubicBezTo>
                  <a:cubicBezTo>
                    <a:pt x="3691" y="14"/>
                    <a:pt x="3436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6263026" y="3690318"/>
              <a:ext cx="518487" cy="1417184"/>
            </a:xfrm>
            <a:custGeom>
              <a:avLst/>
              <a:gdLst/>
              <a:ahLst/>
              <a:cxnLst/>
              <a:rect l="l" t="t" r="r" b="b"/>
              <a:pathLst>
                <a:path w="13345" h="36476" extrusionOk="0">
                  <a:moveTo>
                    <a:pt x="13344" y="1"/>
                  </a:moveTo>
                  <a:lnTo>
                    <a:pt x="2432" y="1186"/>
                  </a:lnTo>
                  <a:lnTo>
                    <a:pt x="1581" y="2797"/>
                  </a:lnTo>
                  <a:lnTo>
                    <a:pt x="1" y="35989"/>
                  </a:lnTo>
                  <a:lnTo>
                    <a:pt x="2371" y="35989"/>
                  </a:lnTo>
                  <a:lnTo>
                    <a:pt x="7417" y="9028"/>
                  </a:lnTo>
                  <a:lnTo>
                    <a:pt x="9970" y="36475"/>
                  </a:lnTo>
                  <a:lnTo>
                    <a:pt x="12250" y="36475"/>
                  </a:lnTo>
                  <a:lnTo>
                    <a:pt x="13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6361059" y="3932427"/>
              <a:ext cx="209065" cy="1142030"/>
            </a:xfrm>
            <a:custGeom>
              <a:avLst/>
              <a:gdLst/>
              <a:ahLst/>
              <a:cxnLst/>
              <a:rect l="l" t="t" r="r" b="b"/>
              <a:pathLst>
                <a:path w="5381" h="29394" fill="none" extrusionOk="0">
                  <a:moveTo>
                    <a:pt x="5380" y="1"/>
                  </a:moveTo>
                  <a:lnTo>
                    <a:pt x="0" y="29393"/>
                  </a:ln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6235621" y="5070891"/>
              <a:ext cx="146412" cy="72609"/>
            </a:xfrm>
            <a:custGeom>
              <a:avLst/>
              <a:gdLst/>
              <a:ahLst/>
              <a:cxnLst/>
              <a:rect l="l" t="t" r="r" b="b"/>
              <a:pathLst>
                <a:path w="3678" h="1824" extrusionOk="0">
                  <a:moveTo>
                    <a:pt x="1854" y="0"/>
                  </a:moveTo>
                  <a:cubicBezTo>
                    <a:pt x="851" y="0"/>
                    <a:pt x="0" y="790"/>
                    <a:pt x="0" y="1824"/>
                  </a:cubicBezTo>
                  <a:lnTo>
                    <a:pt x="3648" y="1824"/>
                  </a:lnTo>
                  <a:cubicBezTo>
                    <a:pt x="3678" y="790"/>
                    <a:pt x="2827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6221684" y="2880141"/>
              <a:ext cx="765317" cy="917618"/>
            </a:xfrm>
            <a:custGeom>
              <a:avLst/>
              <a:gdLst/>
              <a:ahLst/>
              <a:cxnLst/>
              <a:rect l="l" t="t" r="r" b="b"/>
              <a:pathLst>
                <a:path w="19698" h="23618" extrusionOk="0">
                  <a:moveTo>
                    <a:pt x="7508" y="0"/>
                  </a:moveTo>
                  <a:lnTo>
                    <a:pt x="3557" y="1855"/>
                  </a:lnTo>
                  <a:cubicBezTo>
                    <a:pt x="3040" y="2098"/>
                    <a:pt x="2676" y="2554"/>
                    <a:pt x="2554" y="3131"/>
                  </a:cubicBezTo>
                  <a:cubicBezTo>
                    <a:pt x="1946" y="5958"/>
                    <a:pt x="1" y="14985"/>
                    <a:pt x="214" y="15958"/>
                  </a:cubicBezTo>
                  <a:cubicBezTo>
                    <a:pt x="434" y="17033"/>
                    <a:pt x="2580" y="17083"/>
                    <a:pt x="2977" y="17083"/>
                  </a:cubicBezTo>
                  <a:cubicBezTo>
                    <a:pt x="3018" y="17083"/>
                    <a:pt x="3040" y="17083"/>
                    <a:pt x="3040" y="17083"/>
                  </a:cubicBezTo>
                  <a:lnTo>
                    <a:pt x="3040" y="17083"/>
                  </a:lnTo>
                  <a:lnTo>
                    <a:pt x="2645" y="23618"/>
                  </a:lnTo>
                  <a:cubicBezTo>
                    <a:pt x="2645" y="23618"/>
                    <a:pt x="3873" y="22963"/>
                    <a:pt x="5086" y="22963"/>
                  </a:cubicBezTo>
                  <a:cubicBezTo>
                    <a:pt x="5351" y="22963"/>
                    <a:pt x="5616" y="22994"/>
                    <a:pt x="5867" y="23071"/>
                  </a:cubicBezTo>
                  <a:cubicBezTo>
                    <a:pt x="6722" y="23297"/>
                    <a:pt x="8147" y="23514"/>
                    <a:pt x="9459" y="23514"/>
                  </a:cubicBezTo>
                  <a:cubicBezTo>
                    <a:pt x="10433" y="23514"/>
                    <a:pt x="11346" y="23395"/>
                    <a:pt x="11916" y="23071"/>
                  </a:cubicBezTo>
                  <a:cubicBezTo>
                    <a:pt x="13223" y="22311"/>
                    <a:pt x="14712" y="21916"/>
                    <a:pt x="14712" y="21916"/>
                  </a:cubicBezTo>
                  <a:lnTo>
                    <a:pt x="14712" y="13374"/>
                  </a:lnTo>
                  <a:lnTo>
                    <a:pt x="15655" y="15320"/>
                  </a:lnTo>
                  <a:lnTo>
                    <a:pt x="19697" y="15320"/>
                  </a:lnTo>
                  <a:lnTo>
                    <a:pt x="19697" y="15289"/>
                  </a:lnTo>
                  <a:lnTo>
                    <a:pt x="15624" y="1976"/>
                  </a:lnTo>
                  <a:cubicBezTo>
                    <a:pt x="15503" y="1551"/>
                    <a:pt x="15168" y="1216"/>
                    <a:pt x="14743" y="1095"/>
                  </a:cubicBezTo>
                  <a:lnTo>
                    <a:pt x="11247" y="92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6794495" y="3168293"/>
              <a:ext cx="39" cy="231522"/>
            </a:xfrm>
            <a:custGeom>
              <a:avLst/>
              <a:gdLst/>
              <a:ahLst/>
              <a:cxnLst/>
              <a:rect l="l" t="t" r="r" b="b"/>
              <a:pathLst>
                <a:path w="1" h="5959" fill="none" extrusionOk="0">
                  <a:moveTo>
                    <a:pt x="1" y="5958"/>
                  </a:moveTo>
                  <a:lnTo>
                    <a:pt x="1" y="1"/>
                  </a:ln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697822" y="3214337"/>
              <a:ext cx="169941" cy="202072"/>
            </a:xfrm>
            <a:custGeom>
              <a:avLst/>
              <a:gdLst/>
              <a:ahLst/>
              <a:cxnLst/>
              <a:rect l="l" t="t" r="r" b="b"/>
              <a:pathLst>
                <a:path w="4374" h="5201" extrusionOk="0">
                  <a:moveTo>
                    <a:pt x="1718" y="1"/>
                  </a:moveTo>
                  <a:cubicBezTo>
                    <a:pt x="1636" y="1"/>
                    <a:pt x="1577" y="32"/>
                    <a:pt x="1577" y="32"/>
                  </a:cubicBezTo>
                  <a:cubicBezTo>
                    <a:pt x="1577" y="32"/>
                    <a:pt x="1242" y="1825"/>
                    <a:pt x="938" y="2524"/>
                  </a:cubicBezTo>
                  <a:cubicBezTo>
                    <a:pt x="635" y="3254"/>
                    <a:pt x="27" y="3497"/>
                    <a:pt x="27" y="3497"/>
                  </a:cubicBezTo>
                  <a:cubicBezTo>
                    <a:pt x="27" y="3497"/>
                    <a:pt x="0" y="5200"/>
                    <a:pt x="289" y="5200"/>
                  </a:cubicBezTo>
                  <a:cubicBezTo>
                    <a:pt x="311" y="5200"/>
                    <a:pt x="335" y="5190"/>
                    <a:pt x="361" y="5169"/>
                  </a:cubicBezTo>
                  <a:cubicBezTo>
                    <a:pt x="817" y="4804"/>
                    <a:pt x="1546" y="4743"/>
                    <a:pt x="2793" y="4439"/>
                  </a:cubicBezTo>
                  <a:cubicBezTo>
                    <a:pt x="4069" y="4135"/>
                    <a:pt x="4373" y="3254"/>
                    <a:pt x="4252" y="2828"/>
                  </a:cubicBezTo>
                  <a:cubicBezTo>
                    <a:pt x="4130" y="2403"/>
                    <a:pt x="3917" y="2403"/>
                    <a:pt x="3948" y="1734"/>
                  </a:cubicBezTo>
                  <a:cubicBezTo>
                    <a:pt x="3948" y="1162"/>
                    <a:pt x="3703" y="924"/>
                    <a:pt x="3480" y="924"/>
                  </a:cubicBezTo>
                  <a:cubicBezTo>
                    <a:pt x="3442" y="924"/>
                    <a:pt x="3405" y="930"/>
                    <a:pt x="3370" y="944"/>
                  </a:cubicBezTo>
                  <a:cubicBezTo>
                    <a:pt x="2853" y="1126"/>
                    <a:pt x="2154" y="1673"/>
                    <a:pt x="2154" y="1673"/>
                  </a:cubicBezTo>
                  <a:cubicBezTo>
                    <a:pt x="2286" y="206"/>
                    <a:pt x="1928" y="1"/>
                    <a:pt x="1718" y="1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322087" y="3340734"/>
              <a:ext cx="403911" cy="205530"/>
            </a:xfrm>
            <a:custGeom>
              <a:avLst/>
              <a:gdLst/>
              <a:ahLst/>
              <a:cxnLst/>
              <a:rect l="l" t="t" r="r" b="b"/>
              <a:pathLst>
                <a:path w="10396" h="5290" extrusionOk="0">
                  <a:moveTo>
                    <a:pt x="9636" y="1"/>
                  </a:moveTo>
                  <a:cubicBezTo>
                    <a:pt x="9636" y="1"/>
                    <a:pt x="6019" y="1186"/>
                    <a:pt x="4347" y="1186"/>
                  </a:cubicBezTo>
                  <a:cubicBezTo>
                    <a:pt x="3765" y="1186"/>
                    <a:pt x="3184" y="1171"/>
                    <a:pt x="2631" y="1171"/>
                  </a:cubicBezTo>
                  <a:cubicBezTo>
                    <a:pt x="1593" y="1171"/>
                    <a:pt x="655" y="1223"/>
                    <a:pt x="0" y="1520"/>
                  </a:cubicBezTo>
                  <a:lnTo>
                    <a:pt x="517" y="5290"/>
                  </a:lnTo>
                  <a:cubicBezTo>
                    <a:pt x="5137" y="4560"/>
                    <a:pt x="10396" y="2128"/>
                    <a:pt x="10396" y="2128"/>
                  </a:cubicBezTo>
                  <a:lnTo>
                    <a:pt x="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322087" y="3340734"/>
              <a:ext cx="403911" cy="205530"/>
            </a:xfrm>
            <a:custGeom>
              <a:avLst/>
              <a:gdLst/>
              <a:ahLst/>
              <a:cxnLst/>
              <a:rect l="l" t="t" r="r" b="b"/>
              <a:pathLst>
                <a:path w="10396" h="5290" fill="none" extrusionOk="0">
                  <a:moveTo>
                    <a:pt x="0" y="1520"/>
                  </a:moveTo>
                  <a:cubicBezTo>
                    <a:pt x="1003" y="1065"/>
                    <a:pt x="2675" y="1186"/>
                    <a:pt x="4347" y="1186"/>
                  </a:cubicBezTo>
                  <a:cubicBezTo>
                    <a:pt x="6019" y="1186"/>
                    <a:pt x="9636" y="1"/>
                    <a:pt x="9636" y="1"/>
                  </a:cubicBezTo>
                  <a:lnTo>
                    <a:pt x="10396" y="2128"/>
                  </a:lnTo>
                  <a:cubicBezTo>
                    <a:pt x="10396" y="2128"/>
                    <a:pt x="5137" y="4560"/>
                    <a:pt x="517" y="5290"/>
                  </a:cubicBez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6408308" y="3168293"/>
              <a:ext cx="20087" cy="217341"/>
            </a:xfrm>
            <a:custGeom>
              <a:avLst/>
              <a:gdLst/>
              <a:ahLst/>
              <a:cxnLst/>
              <a:rect l="l" t="t" r="r" b="b"/>
              <a:pathLst>
                <a:path w="517" h="5594" fill="none" extrusionOk="0">
                  <a:moveTo>
                    <a:pt x="517" y="1"/>
                  </a:moveTo>
                  <a:lnTo>
                    <a:pt x="0" y="5594"/>
                  </a:ln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437838" y="2483309"/>
              <a:ext cx="295279" cy="457294"/>
            </a:xfrm>
            <a:custGeom>
              <a:avLst/>
              <a:gdLst/>
              <a:ahLst/>
              <a:cxnLst/>
              <a:rect l="l" t="t" r="r" b="b"/>
              <a:pathLst>
                <a:path w="7600" h="11770" extrusionOk="0">
                  <a:moveTo>
                    <a:pt x="4316" y="0"/>
                  </a:moveTo>
                  <a:cubicBezTo>
                    <a:pt x="4316" y="0"/>
                    <a:pt x="608" y="730"/>
                    <a:pt x="304" y="1794"/>
                  </a:cubicBezTo>
                  <a:cubicBezTo>
                    <a:pt x="0" y="2858"/>
                    <a:pt x="547" y="3952"/>
                    <a:pt x="547" y="3952"/>
                  </a:cubicBezTo>
                  <a:cubicBezTo>
                    <a:pt x="517" y="5320"/>
                    <a:pt x="1611" y="5745"/>
                    <a:pt x="1611" y="5745"/>
                  </a:cubicBezTo>
                  <a:lnTo>
                    <a:pt x="1885" y="10183"/>
                  </a:lnTo>
                  <a:cubicBezTo>
                    <a:pt x="2203" y="10907"/>
                    <a:pt x="3240" y="11770"/>
                    <a:pt x="4311" y="11770"/>
                  </a:cubicBezTo>
                  <a:cubicBezTo>
                    <a:pt x="4363" y="11770"/>
                    <a:pt x="4416" y="11768"/>
                    <a:pt x="4468" y="11764"/>
                  </a:cubicBezTo>
                  <a:cubicBezTo>
                    <a:pt x="5623" y="11733"/>
                    <a:pt x="5654" y="10305"/>
                    <a:pt x="5654" y="10305"/>
                  </a:cubicBezTo>
                  <a:lnTo>
                    <a:pt x="5046" y="8177"/>
                  </a:lnTo>
                  <a:lnTo>
                    <a:pt x="5046" y="8177"/>
                  </a:lnTo>
                  <a:cubicBezTo>
                    <a:pt x="5069" y="8178"/>
                    <a:pt x="5093" y="8178"/>
                    <a:pt x="5117" y="8178"/>
                  </a:cubicBezTo>
                  <a:cubicBezTo>
                    <a:pt x="5858" y="8178"/>
                    <a:pt x="6670" y="7713"/>
                    <a:pt x="7082" y="6505"/>
                  </a:cubicBezTo>
                  <a:cubicBezTo>
                    <a:pt x="7599" y="5229"/>
                    <a:pt x="6839" y="1216"/>
                    <a:pt x="6839" y="1216"/>
                  </a:cubicBezTo>
                  <a:lnTo>
                    <a:pt x="6596" y="608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626794" y="2695887"/>
              <a:ext cx="59095" cy="38114"/>
            </a:xfrm>
            <a:custGeom>
              <a:avLst/>
              <a:gdLst/>
              <a:ahLst/>
              <a:cxnLst/>
              <a:rect l="l" t="t" r="r" b="b"/>
              <a:pathLst>
                <a:path w="1521" h="981" extrusionOk="0">
                  <a:moveTo>
                    <a:pt x="1490" y="1"/>
                  </a:moveTo>
                  <a:lnTo>
                    <a:pt x="0" y="305"/>
                  </a:lnTo>
                  <a:cubicBezTo>
                    <a:pt x="0" y="305"/>
                    <a:pt x="379" y="981"/>
                    <a:pt x="856" y="981"/>
                  </a:cubicBezTo>
                  <a:cubicBezTo>
                    <a:pt x="885" y="981"/>
                    <a:pt x="913" y="979"/>
                    <a:pt x="943" y="973"/>
                  </a:cubicBezTo>
                  <a:cubicBezTo>
                    <a:pt x="1520" y="913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6441374" y="2523369"/>
              <a:ext cx="144104" cy="114693"/>
            </a:xfrm>
            <a:custGeom>
              <a:avLst/>
              <a:gdLst/>
              <a:ahLst/>
              <a:cxnLst/>
              <a:rect l="l" t="t" r="r" b="b"/>
              <a:pathLst>
                <a:path w="3709" h="2952" extrusionOk="0">
                  <a:moveTo>
                    <a:pt x="3463" y="0"/>
                  </a:moveTo>
                  <a:cubicBezTo>
                    <a:pt x="2718" y="0"/>
                    <a:pt x="526" y="63"/>
                    <a:pt x="274" y="793"/>
                  </a:cubicBezTo>
                  <a:cubicBezTo>
                    <a:pt x="0" y="1675"/>
                    <a:pt x="547" y="2951"/>
                    <a:pt x="547" y="2951"/>
                  </a:cubicBezTo>
                  <a:cubicBezTo>
                    <a:pt x="660" y="2513"/>
                    <a:pt x="927" y="2384"/>
                    <a:pt x="1203" y="2384"/>
                  </a:cubicBezTo>
                  <a:cubicBezTo>
                    <a:pt x="1596" y="2384"/>
                    <a:pt x="2006" y="2647"/>
                    <a:pt x="2006" y="2647"/>
                  </a:cubicBezTo>
                  <a:cubicBezTo>
                    <a:pt x="1854" y="1128"/>
                    <a:pt x="3709" y="3"/>
                    <a:pt x="3709" y="3"/>
                  </a:cubicBezTo>
                  <a:cubicBezTo>
                    <a:pt x="3709" y="3"/>
                    <a:pt x="3617" y="0"/>
                    <a:pt x="3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618518" y="2503397"/>
              <a:ext cx="96898" cy="67331"/>
            </a:xfrm>
            <a:custGeom>
              <a:avLst/>
              <a:gdLst/>
              <a:ahLst/>
              <a:cxnLst/>
              <a:rect l="l" t="t" r="r" b="b"/>
              <a:pathLst>
                <a:path w="2494" h="1733" extrusionOk="0">
                  <a:moveTo>
                    <a:pt x="1308" y="0"/>
                  </a:moveTo>
                  <a:cubicBezTo>
                    <a:pt x="1308" y="0"/>
                    <a:pt x="1" y="61"/>
                    <a:pt x="1034" y="274"/>
                  </a:cubicBezTo>
                  <a:cubicBezTo>
                    <a:pt x="2068" y="517"/>
                    <a:pt x="2341" y="1733"/>
                    <a:pt x="2341" y="1733"/>
                  </a:cubicBezTo>
                  <a:lnTo>
                    <a:pt x="2493" y="1368"/>
                  </a:lnTo>
                  <a:lnTo>
                    <a:pt x="2220" y="274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6699998" y="2514005"/>
              <a:ext cx="65000" cy="66360"/>
            </a:xfrm>
            <a:custGeom>
              <a:avLst/>
              <a:gdLst/>
              <a:ahLst/>
              <a:cxnLst/>
              <a:rect l="l" t="t" r="r" b="b"/>
              <a:pathLst>
                <a:path w="1673" h="1708" extrusionOk="0">
                  <a:moveTo>
                    <a:pt x="1" y="1"/>
                  </a:moveTo>
                  <a:lnTo>
                    <a:pt x="305" y="1703"/>
                  </a:lnTo>
                  <a:cubicBezTo>
                    <a:pt x="305" y="1703"/>
                    <a:pt x="347" y="1707"/>
                    <a:pt x="415" y="1707"/>
                  </a:cubicBezTo>
                  <a:cubicBezTo>
                    <a:pt x="655" y="1707"/>
                    <a:pt x="1217" y="1652"/>
                    <a:pt x="1430" y="1156"/>
                  </a:cubicBezTo>
                  <a:cubicBezTo>
                    <a:pt x="1673" y="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6479142" y="2497491"/>
              <a:ext cx="225616" cy="87418"/>
            </a:xfrm>
            <a:custGeom>
              <a:avLst/>
              <a:gdLst/>
              <a:ahLst/>
              <a:cxnLst/>
              <a:rect l="l" t="t" r="r" b="b"/>
              <a:pathLst>
                <a:path w="5807" h="2250" extrusionOk="0">
                  <a:moveTo>
                    <a:pt x="4378" y="0"/>
                  </a:moveTo>
                  <a:cubicBezTo>
                    <a:pt x="3253" y="0"/>
                    <a:pt x="1521" y="517"/>
                    <a:pt x="1" y="2250"/>
                  </a:cubicBezTo>
                  <a:lnTo>
                    <a:pt x="2250" y="1885"/>
                  </a:lnTo>
                  <a:cubicBezTo>
                    <a:pt x="2250" y="1885"/>
                    <a:pt x="3178" y="391"/>
                    <a:pt x="5246" y="391"/>
                  </a:cubicBezTo>
                  <a:cubicBezTo>
                    <a:pt x="5424" y="391"/>
                    <a:pt x="5611" y="402"/>
                    <a:pt x="5807" y="426"/>
                  </a:cubicBezTo>
                  <a:cubicBezTo>
                    <a:pt x="5807" y="426"/>
                    <a:pt x="5381" y="0"/>
                    <a:pt x="4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6527595" y="2714810"/>
              <a:ext cx="107505" cy="86214"/>
            </a:xfrm>
            <a:custGeom>
              <a:avLst/>
              <a:gdLst/>
              <a:ahLst/>
              <a:cxnLst/>
              <a:rect l="l" t="t" r="r" b="b"/>
              <a:pathLst>
                <a:path w="2767" h="2219" fill="none" extrusionOk="0">
                  <a:moveTo>
                    <a:pt x="0" y="0"/>
                  </a:moveTo>
                  <a:cubicBezTo>
                    <a:pt x="0" y="0"/>
                    <a:pt x="608" y="2158"/>
                    <a:pt x="2766" y="2219"/>
                  </a:cubicBez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6431932" y="2405403"/>
              <a:ext cx="268082" cy="214932"/>
            </a:xfrm>
            <a:custGeom>
              <a:avLst/>
              <a:gdLst/>
              <a:ahLst/>
              <a:cxnLst/>
              <a:rect l="l" t="t" r="r" b="b"/>
              <a:pathLst>
                <a:path w="6900" h="5532" extrusionOk="0">
                  <a:moveTo>
                    <a:pt x="3833" y="0"/>
                  </a:moveTo>
                  <a:cubicBezTo>
                    <a:pt x="3669" y="0"/>
                    <a:pt x="3496" y="10"/>
                    <a:pt x="3313" y="30"/>
                  </a:cubicBezTo>
                  <a:cubicBezTo>
                    <a:pt x="0" y="334"/>
                    <a:pt x="31" y="3799"/>
                    <a:pt x="608" y="5531"/>
                  </a:cubicBezTo>
                  <a:cubicBezTo>
                    <a:pt x="608" y="5531"/>
                    <a:pt x="1854" y="3404"/>
                    <a:pt x="4073" y="2735"/>
                  </a:cubicBezTo>
                  <a:cubicBezTo>
                    <a:pt x="4747" y="2511"/>
                    <a:pt x="5273" y="2433"/>
                    <a:pt x="5680" y="2433"/>
                  </a:cubicBezTo>
                  <a:cubicBezTo>
                    <a:pt x="6594" y="2433"/>
                    <a:pt x="6900" y="2826"/>
                    <a:pt x="6900" y="2826"/>
                  </a:cubicBezTo>
                  <a:cubicBezTo>
                    <a:pt x="6900" y="2826"/>
                    <a:pt x="6683" y="0"/>
                    <a:pt x="3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587822" y="2615573"/>
              <a:ext cx="29567" cy="29567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669302" y="2601430"/>
              <a:ext cx="29567" cy="29528"/>
            </a:xfrm>
            <a:custGeom>
              <a:avLst/>
              <a:gdLst/>
              <a:ahLst/>
              <a:cxnLst/>
              <a:rect l="l" t="t" r="r" b="b"/>
              <a:pathLst>
                <a:path w="761" h="760" extrusionOk="0">
                  <a:moveTo>
                    <a:pt x="396" y="0"/>
                  </a:moveTo>
                  <a:cubicBezTo>
                    <a:pt x="183" y="0"/>
                    <a:pt x="1" y="182"/>
                    <a:pt x="1" y="365"/>
                  </a:cubicBezTo>
                  <a:cubicBezTo>
                    <a:pt x="1" y="578"/>
                    <a:pt x="153" y="760"/>
                    <a:pt x="396" y="760"/>
                  </a:cubicBezTo>
                  <a:cubicBezTo>
                    <a:pt x="578" y="760"/>
                    <a:pt x="761" y="608"/>
                    <a:pt x="761" y="365"/>
                  </a:cubicBezTo>
                  <a:cubicBezTo>
                    <a:pt x="761" y="18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8938" y="2583711"/>
              <a:ext cx="44913" cy="17756"/>
            </a:xfrm>
            <a:custGeom>
              <a:avLst/>
              <a:gdLst/>
              <a:ahLst/>
              <a:cxnLst/>
              <a:rect l="l" t="t" r="r" b="b"/>
              <a:pathLst>
                <a:path w="1156" h="457" fill="none" extrusionOk="0">
                  <a:moveTo>
                    <a:pt x="0" y="456"/>
                  </a:moveTo>
                  <a:cubicBezTo>
                    <a:pt x="0" y="456"/>
                    <a:pt x="304" y="152"/>
                    <a:pt x="1155" y="0"/>
                  </a:cubicBez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6655120" y="2571899"/>
              <a:ext cx="37842" cy="4740"/>
            </a:xfrm>
            <a:custGeom>
              <a:avLst/>
              <a:gdLst/>
              <a:ahLst/>
              <a:cxnLst/>
              <a:rect l="l" t="t" r="r" b="b"/>
              <a:pathLst>
                <a:path w="974" h="122" fill="none" extrusionOk="0">
                  <a:moveTo>
                    <a:pt x="974" y="122"/>
                  </a:moveTo>
                  <a:cubicBezTo>
                    <a:pt x="974" y="122"/>
                    <a:pt x="609" y="0"/>
                    <a:pt x="1" y="122"/>
                  </a:cubicBezTo>
                </a:path>
              </a:pathLst>
            </a:custGeom>
            <a:noFill/>
            <a:ln w="607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6574556" y="3546222"/>
              <a:ext cx="506100" cy="30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7076827" y="3476359"/>
              <a:ext cx="76485" cy="374851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980" name="Google Shape;980;p33"/>
            <p:cNvSpPr/>
            <p:nvPr/>
          </p:nvSpPr>
          <p:spPr>
            <a:xfrm>
              <a:off x="6575024" y="3474476"/>
              <a:ext cx="581606" cy="71747"/>
            </a:xfrm>
            <a:custGeom>
              <a:avLst/>
              <a:gdLst/>
              <a:ahLst/>
              <a:cxnLst/>
              <a:rect l="l" t="t" r="r" b="b"/>
              <a:pathLst>
                <a:path w="29337" h="3619" extrusionOk="0">
                  <a:moveTo>
                    <a:pt x="29337" y="0"/>
                  </a:moveTo>
                  <a:lnTo>
                    <a:pt x="25431" y="3619"/>
                  </a:lnTo>
                  <a:lnTo>
                    <a:pt x="0" y="3619"/>
                  </a:lnTo>
                  <a:lnTo>
                    <a:pt x="6000" y="1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cxnSp>
        <p:nvCxnSpPr>
          <p:cNvPr id="981" name="Google Shape;981;p33"/>
          <p:cNvCxnSpPr/>
          <p:nvPr/>
        </p:nvCxnSpPr>
        <p:spPr>
          <a:xfrm>
            <a:off x="713225" y="2864700"/>
            <a:ext cx="1602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39"/>
          <p:cNvGrpSpPr/>
          <p:nvPr/>
        </p:nvGrpSpPr>
        <p:grpSpPr>
          <a:xfrm>
            <a:off x="7043213" y="3490810"/>
            <a:ext cx="661347" cy="1710076"/>
            <a:chOff x="4947609" y="2834935"/>
            <a:chExt cx="661347" cy="1710076"/>
          </a:xfrm>
        </p:grpSpPr>
        <p:sp>
          <p:nvSpPr>
            <p:cNvPr id="1108" name="Google Shape;1108;p39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9"/>
          <p:cNvGrpSpPr/>
          <p:nvPr/>
        </p:nvGrpSpPr>
        <p:grpSpPr>
          <a:xfrm>
            <a:off x="7704542" y="2634978"/>
            <a:ext cx="942445" cy="2438725"/>
            <a:chOff x="5343238" y="2048382"/>
            <a:chExt cx="942445" cy="2438725"/>
          </a:xfrm>
        </p:grpSpPr>
        <p:sp>
          <p:nvSpPr>
            <p:cNvPr id="1114" name="Google Shape;1114;p39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39"/>
          <p:cNvSpPr txBox="1">
            <a:spLocks noGrp="1"/>
          </p:cNvSpPr>
          <p:nvPr>
            <p:ph type="title" idx="2"/>
          </p:nvPr>
        </p:nvSpPr>
        <p:spPr>
          <a:xfrm>
            <a:off x="-34544" y="617501"/>
            <a:ext cx="3494736" cy="396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Palatino Linotype" panose="02040502050505030304" pitchFamily="18" charset="0"/>
              </a:rPr>
              <a:t>1. Functional Requirement</a:t>
            </a:r>
            <a:endParaRPr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21" name="Google Shape;1121;p39"/>
          <p:cNvSpPr txBox="1">
            <a:spLocks noGrp="1"/>
          </p:cNvSpPr>
          <p:nvPr>
            <p:ph type="ctrTitle" idx="21"/>
          </p:nvPr>
        </p:nvSpPr>
        <p:spPr>
          <a:xfrm>
            <a:off x="755151" y="24308"/>
            <a:ext cx="1915345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latin typeface="Palatino Linotype" panose="02040502050505030304" pitchFamily="18" charset="0"/>
              </a:rPr>
              <a:t>User Stories</a:t>
            </a:r>
          </a:p>
        </p:txBody>
      </p:sp>
      <p:grpSp>
        <p:nvGrpSpPr>
          <p:cNvPr id="1122" name="Google Shape;1122;p39"/>
          <p:cNvGrpSpPr/>
          <p:nvPr/>
        </p:nvGrpSpPr>
        <p:grpSpPr>
          <a:xfrm rot="-659792">
            <a:off x="7698005" y="408192"/>
            <a:ext cx="955501" cy="612624"/>
            <a:chOff x="5934075" y="2409225"/>
            <a:chExt cx="738200" cy="473300"/>
          </a:xfrm>
        </p:grpSpPr>
        <p:sp>
          <p:nvSpPr>
            <p:cNvPr id="1123" name="Google Shape;1123;p39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125" name="Google Shape;1125;p39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126" name="Google Shape;1126;p39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7" name="Google Shape;1127;p39"/>
          <p:cNvGrpSpPr/>
          <p:nvPr/>
        </p:nvGrpSpPr>
        <p:grpSpPr>
          <a:xfrm rot="-254125">
            <a:off x="7913255" y="1140763"/>
            <a:ext cx="955552" cy="612656"/>
            <a:chOff x="5934075" y="2409225"/>
            <a:chExt cx="738200" cy="473300"/>
          </a:xfrm>
        </p:grpSpPr>
        <p:sp>
          <p:nvSpPr>
            <p:cNvPr id="1128" name="Google Shape;1128;p39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130" name="Google Shape;1130;p39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131" name="Google Shape;1131;p39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2" name="Google Shape;1132;p39"/>
          <p:cNvSpPr/>
          <p:nvPr/>
        </p:nvSpPr>
        <p:spPr>
          <a:xfrm>
            <a:off x="6995389" y="4939194"/>
            <a:ext cx="757002" cy="204325"/>
          </a:xfrm>
          <a:custGeom>
            <a:avLst/>
            <a:gdLst/>
            <a:ahLst/>
            <a:cxnLst/>
            <a:rect l="l" t="t" r="r" b="b"/>
            <a:pathLst>
              <a:path w="19484" h="5259" extrusionOk="0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9"/>
          <p:cNvSpPr/>
          <p:nvPr/>
        </p:nvSpPr>
        <p:spPr>
          <a:xfrm>
            <a:off x="7891921" y="4940070"/>
            <a:ext cx="755062" cy="202545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9F3895-477A-4C5C-9393-FF94F2B1B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46930"/>
              </p:ext>
            </p:extLst>
          </p:nvPr>
        </p:nvGraphicFramePr>
        <p:xfrm>
          <a:off x="169645" y="1153541"/>
          <a:ext cx="901731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7318">
                  <a:extLst>
                    <a:ext uri="{9D8B030D-6E8A-4147-A177-3AD203B41FA5}">
                      <a16:colId xmlns:a16="http://schemas.microsoft.com/office/drawing/2014/main" val="3788675183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Functional Requirement Admin</a:t>
                      </a:r>
                      <a:endParaRPr lang="en-ID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8467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[FR-A-01]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Untuk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mengakses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utama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,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diharuskan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terlebih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dahulu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[FR-A-02]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katalog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[FR-A-03]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melakukan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penambahan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katalog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[FR-A-04]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menghapus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katalog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[FR-A-05]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mengubah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katalog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[FR-A-06]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menentukan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apakah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suatu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produk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dipublikasikan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atau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tidak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hanya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produk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dipublikasikan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muncul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pengguna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[FR-A-07]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95431"/>
                  </a:ext>
                </a:extLst>
              </a:tr>
            </a:tbl>
          </a:graphicData>
        </a:graphic>
      </p:graphicFrame>
      <p:sp>
        <p:nvSpPr>
          <p:cNvPr id="31" name="Google Shape;1043;p37">
            <a:extLst>
              <a:ext uri="{FF2B5EF4-FFF2-40B4-BE49-F238E27FC236}">
                <a16:creationId xmlns:a16="http://schemas.microsoft.com/office/drawing/2014/main" id="{7080B9D6-F15C-4C59-AC86-691F9D9CC2B7}"/>
              </a:ext>
            </a:extLst>
          </p:cNvPr>
          <p:cNvSpPr txBox="1">
            <a:spLocks/>
          </p:cNvSpPr>
          <p:nvPr/>
        </p:nvSpPr>
        <p:spPr>
          <a:xfrm>
            <a:off x="-34544" y="134107"/>
            <a:ext cx="578444" cy="32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8181D3-4DBE-4C7B-9CF0-E94439446FD6}"/>
              </a:ext>
            </a:extLst>
          </p:cNvPr>
          <p:cNvGraphicFramePr>
            <a:graphicFrameLocks noGrp="1"/>
          </p:cNvGraphicFramePr>
          <p:nvPr/>
        </p:nvGraphicFramePr>
        <p:xfrm>
          <a:off x="4541520" y="2052320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29824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7117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C3D87C-40B6-4828-B0BD-4EEC13C5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42301"/>
              </p:ext>
            </p:extLst>
          </p:nvPr>
        </p:nvGraphicFramePr>
        <p:xfrm>
          <a:off x="197104" y="875792"/>
          <a:ext cx="8688832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832">
                  <a:extLst>
                    <a:ext uri="{9D8B030D-6E8A-4147-A177-3AD203B41FA5}">
                      <a16:colId xmlns:a16="http://schemas.microsoft.com/office/drawing/2014/main" val="160077076"/>
                    </a:ext>
                  </a:extLst>
                </a:gridCol>
              </a:tblGrid>
              <a:tr h="3054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Non Functional Requirement</a:t>
                      </a:r>
                      <a:endParaRPr lang="en-ID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49501"/>
                  </a:ext>
                </a:extLst>
              </a:tr>
              <a:tr h="2657228">
                <a:tc>
                  <a:txBody>
                    <a:bodyPr/>
                    <a:lstStyle/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NFR-01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berbasis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web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responsif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dan mobile friendly.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NFR-02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memiliki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tampilan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UI/UX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menarik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NFR-03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memiliki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performa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baik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dalam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menangani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traffic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tinggi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dari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NFR-04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mampu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menangani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permintaan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memberikan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tanggapan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cepat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tanggap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kepada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NFR-05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memiliki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tingkat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keamanan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baik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,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melindungi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privasi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dari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kebocoran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data,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dsb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NFR-06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bahasa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inggris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NFR-07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diakses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internet.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NFR-08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bersifat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intuitive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bagi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NFR-09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Aplikasi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harus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memiliki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panduan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pengguna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diakses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dimengerti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lvl="0" fontAlgn="base"/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9538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8B0FEB-9457-4BF9-901F-7B0E504E29DE}"/>
              </a:ext>
            </a:extLst>
          </p:cNvPr>
          <p:cNvSpPr txBox="1"/>
          <p:nvPr/>
        </p:nvSpPr>
        <p:spPr>
          <a:xfrm>
            <a:off x="-30480" y="2931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Non Functional Requirement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319790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43;p37">
            <a:extLst>
              <a:ext uri="{FF2B5EF4-FFF2-40B4-BE49-F238E27FC236}">
                <a16:creationId xmlns:a16="http://schemas.microsoft.com/office/drawing/2014/main" id="{24E2D7F2-B66F-4CEB-B4B7-D8400518E7F0}"/>
              </a:ext>
            </a:extLst>
          </p:cNvPr>
          <p:cNvSpPr txBox="1">
            <a:spLocks/>
          </p:cNvSpPr>
          <p:nvPr/>
        </p:nvSpPr>
        <p:spPr>
          <a:xfrm>
            <a:off x="0" y="300908"/>
            <a:ext cx="578444" cy="32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52DC2-47C3-4E03-A411-B23919F1ECF0}"/>
              </a:ext>
            </a:extLst>
          </p:cNvPr>
          <p:cNvSpPr txBox="1"/>
          <p:nvPr/>
        </p:nvSpPr>
        <p:spPr>
          <a:xfrm>
            <a:off x="578444" y="214548"/>
            <a:ext cx="4606290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Identifikasi Pengguna Aplikasi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9FAF564-D9C1-4F1B-963E-5004A7F46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74991"/>
              </p:ext>
            </p:extLst>
          </p:nvPr>
        </p:nvGraphicFramePr>
        <p:xfrm>
          <a:off x="180820" y="1262859"/>
          <a:ext cx="8484534" cy="21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842">
                  <a:extLst>
                    <a:ext uri="{9D8B030D-6E8A-4147-A177-3AD203B41FA5}">
                      <a16:colId xmlns:a16="http://schemas.microsoft.com/office/drawing/2014/main" val="2508760053"/>
                    </a:ext>
                  </a:extLst>
                </a:gridCol>
                <a:gridCol w="4230692">
                  <a:extLst>
                    <a:ext uri="{9D8B030D-6E8A-4147-A177-3AD203B41FA5}">
                      <a16:colId xmlns:a16="http://schemas.microsoft.com/office/drawing/2014/main" val="3385833831"/>
                    </a:ext>
                  </a:extLst>
                </a:gridCol>
              </a:tblGrid>
              <a:tr h="4928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Pengguna Aplikasi Katalog Produk Perusahaan Logistik</a:t>
                      </a:r>
                      <a:endParaRPr lang="en-ID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04118"/>
                  </a:ext>
                </a:extLst>
              </a:tr>
              <a:tr h="4928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endParaRPr lang="en-ID" sz="1400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Admin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2274953"/>
                  </a:ext>
                </a:extLst>
              </a:tr>
              <a:tr h="492826">
                <a:tc>
                  <a:txBody>
                    <a:bodyPr/>
                    <a:lstStyle/>
                    <a:p>
                      <a:pPr algn="just"/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adalah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masyarakat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umum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membutuhkan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produk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&amp;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layanan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dari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perusahaan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logistic.</a:t>
                      </a:r>
                    </a:p>
                    <a:p>
                      <a:pPr algn="just"/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Untuk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melakukan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transaksi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harus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melakukan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login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terlebih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dahulu</a:t>
                      </a:r>
                      <a:r>
                        <a:rPr lang="en-ID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Admin merupakan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karyawan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atau staff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khusus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bagian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admin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dari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perusahaan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logistik. Admin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bertanggung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jawab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dalam mengatur data produk,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memantau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pesanan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, dan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menjaga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keamanan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serta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kinerja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sistem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aplikasi.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213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65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61EA-C606-44B2-9DE0-48A7AE149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27" y="567669"/>
            <a:ext cx="8615945" cy="728696"/>
          </a:xfrm>
        </p:spPr>
        <p:txBody>
          <a:bodyPr/>
          <a:lstStyle/>
          <a:p>
            <a:r>
              <a:rPr lang="en-US" sz="1600" b="0" dirty="0">
                <a:latin typeface="Palatino Linotype" panose="02040502050505030304" pitchFamily="18" charset="0"/>
              </a:rPr>
              <a:t>Bisa </a:t>
            </a:r>
            <a:r>
              <a:rPr lang="en-US" sz="1600" b="0" dirty="0" err="1">
                <a:latin typeface="Palatino Linotype" panose="02040502050505030304" pitchFamily="18" charset="0"/>
              </a:rPr>
              <a:t>diakses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melalui</a:t>
            </a:r>
            <a:r>
              <a:rPr lang="en-US" sz="1600" b="0" dirty="0">
                <a:latin typeface="Palatino Linotype" panose="02040502050505030304" pitchFamily="18" charset="0"/>
              </a:rPr>
              <a:t> link </a:t>
            </a:r>
            <a:r>
              <a:rPr lang="en-US" sz="1600" b="0" dirty="0" err="1">
                <a:latin typeface="Palatino Linotype" panose="02040502050505030304" pitchFamily="18" charset="0"/>
              </a:rPr>
              <a:t>gform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berikut</a:t>
            </a:r>
            <a:r>
              <a:rPr lang="en-US" sz="1600" b="0" dirty="0">
                <a:latin typeface="Palatino Linotype" panose="02040502050505030304" pitchFamily="18" charset="0"/>
              </a:rPr>
              <a:t>:</a:t>
            </a:r>
            <a:br>
              <a:rPr lang="en-US" sz="1600" b="0" dirty="0">
                <a:latin typeface="Palatino Linotype" panose="02040502050505030304" pitchFamily="18" charset="0"/>
              </a:rPr>
            </a:br>
            <a:br>
              <a:rPr lang="en-US" sz="1600" b="0" dirty="0">
                <a:latin typeface="Palatino Linotype" panose="02040502050505030304" pitchFamily="18" charset="0"/>
              </a:rPr>
            </a:br>
            <a:r>
              <a:rPr lang="en-ID" sz="1600" b="0" u="sng" dirty="0">
                <a:solidFill>
                  <a:srgbClr val="3592CF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hlinkClick r:id="rId2"/>
              </a:rPr>
              <a:t>https://polibatam.id/RequirementAnalysisAplikasiKatalogProdukPerusahaan</a:t>
            </a:r>
            <a:endParaRPr lang="en-ID" sz="1600" b="0" dirty="0">
              <a:latin typeface="Palatino Linotype" panose="02040502050505030304" pitchFamily="18" charset="0"/>
            </a:endParaRPr>
          </a:p>
        </p:txBody>
      </p:sp>
      <p:sp>
        <p:nvSpPr>
          <p:cNvPr id="3" name="Google Shape;1043;p37">
            <a:extLst>
              <a:ext uri="{FF2B5EF4-FFF2-40B4-BE49-F238E27FC236}">
                <a16:creationId xmlns:a16="http://schemas.microsoft.com/office/drawing/2014/main" id="{74549C25-D3A6-42EC-9BBD-E30C999B74BD}"/>
              </a:ext>
            </a:extLst>
          </p:cNvPr>
          <p:cNvSpPr txBox="1">
            <a:spLocks/>
          </p:cNvSpPr>
          <p:nvPr/>
        </p:nvSpPr>
        <p:spPr>
          <a:xfrm>
            <a:off x="0" y="196736"/>
            <a:ext cx="694191" cy="24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66FC6-71F4-4245-A205-96F5E6D8BBBF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Kuisioner Untuk Proses Analisis Kebutuhan Aplikasi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94C05-3BD1-4FDD-8453-9E32486DA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7" t="19154" r="26030" b="6117"/>
          <a:stretch/>
        </p:blipFill>
        <p:spPr>
          <a:xfrm>
            <a:off x="694191" y="1580812"/>
            <a:ext cx="3148314" cy="2690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1AB1F-8DCE-43CB-BC1F-1F3AB219A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56" t="8988" r="30272" b="28118"/>
          <a:stretch/>
        </p:blipFill>
        <p:spPr>
          <a:xfrm>
            <a:off x="4108721" y="1580812"/>
            <a:ext cx="3773927" cy="32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3;p37">
            <a:extLst>
              <a:ext uri="{FF2B5EF4-FFF2-40B4-BE49-F238E27FC236}">
                <a16:creationId xmlns:a16="http://schemas.microsoft.com/office/drawing/2014/main" id="{74549C25-D3A6-42EC-9BBD-E30C999B74BD}"/>
              </a:ext>
            </a:extLst>
          </p:cNvPr>
          <p:cNvSpPr txBox="1">
            <a:spLocks/>
          </p:cNvSpPr>
          <p:nvPr/>
        </p:nvSpPr>
        <p:spPr>
          <a:xfrm>
            <a:off x="0" y="196736"/>
            <a:ext cx="694191" cy="24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66FC6-71F4-4245-A205-96F5E6D8BBBF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Pemodelan Sistem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347095" y="67352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1. Use Case Diagram</a:t>
            </a:r>
            <a:endParaRPr lang="en-ID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926AB-763D-4557-91E5-EBD85E90F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07286" y="136842"/>
            <a:ext cx="4345305" cy="48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E9FEE4-980B-41F3-BED2-421682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90738"/>
              </p:ext>
            </p:extLst>
          </p:nvPr>
        </p:nvGraphicFramePr>
        <p:xfrm>
          <a:off x="727200" y="568800"/>
          <a:ext cx="7480800" cy="3318604"/>
        </p:xfrm>
        <a:graphic>
          <a:graphicData uri="http://schemas.openxmlformats.org/drawingml/2006/table">
            <a:tbl>
              <a:tblPr firstRow="1" firstCol="1" bandRow="1"/>
              <a:tblGrid>
                <a:gridCol w="1705823">
                  <a:extLst>
                    <a:ext uri="{9D8B030D-6E8A-4147-A177-3AD203B41FA5}">
                      <a16:colId xmlns:a16="http://schemas.microsoft.com/office/drawing/2014/main" val="2341279993"/>
                    </a:ext>
                  </a:extLst>
                </a:gridCol>
                <a:gridCol w="5774977">
                  <a:extLst>
                    <a:ext uri="{9D8B030D-6E8A-4147-A177-3AD203B41FA5}">
                      <a16:colId xmlns:a16="http://schemas.microsoft.com/office/drawing/2014/main" val="3873426299"/>
                    </a:ext>
                  </a:extLst>
                </a:gridCol>
              </a:tblGrid>
              <a:tr h="162464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1 : Register</a:t>
                      </a:r>
                      <a:endParaRPr lang="en-ID" sz="10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28144"/>
                  </a:ext>
                </a:extLst>
              </a:tr>
              <a:tr h="162464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0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0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018473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0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belum memiliki akun di dalam system. </a:t>
                      </a:r>
                      <a:endParaRPr lang="en-ID" sz="10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memiliki akses ke internet dan browser.</a:t>
                      </a:r>
                      <a:endParaRPr lang="en-ID" sz="10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475713"/>
                  </a:ext>
                </a:extLst>
              </a:tr>
              <a:tr h="3121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0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0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Ingin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membuat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akun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mengakses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Ingin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memastikan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bahwa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diinputkan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oleh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valid dan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akurat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191009"/>
                  </a:ext>
                </a:extLst>
              </a:tr>
              <a:tr h="13965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0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[US01-01]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membuka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website.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[US01-02]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berada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di landing page.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[US01-03]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menuju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register.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[US01-04]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register.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[US01-05]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menginputkan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username dan password.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[US01-06]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submit pada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register.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[US01-07]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memvalidasi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diiinputkan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oleh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[US01-08]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berhasil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membuat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akun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telah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divalidasi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[US01-09]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sukses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bahwa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akun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telah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berhasil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dibuat</a:t>
                      </a:r>
                      <a:r>
                        <a:rPr lang="en-ID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70344"/>
                  </a:ext>
                </a:extLst>
              </a:tr>
              <a:tr h="3157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0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[PC01-01] Akun akan tersimpan kedalam system. </a:t>
                      </a:r>
                      <a:endParaRPr lang="en-ID" sz="10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[PC01-02] Pelanggan dapat melakukan login dengan akun yang sudah dibuat.</a:t>
                      </a:r>
                      <a:endParaRPr lang="en-ID" sz="10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76189"/>
                  </a:ext>
                </a:extLst>
              </a:tr>
              <a:tr h="5664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0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[AF01-01] Jika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tidak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semua field yang wajib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diisi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pada form,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error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untuk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0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dengan informasi yang lengkap dan valid.</a:t>
                      </a:r>
                      <a:endParaRPr lang="en-ID" sz="10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487" marR="48888" marT="595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43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90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E5378-7EE4-4E77-AE3E-893250032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59579"/>
              </p:ext>
            </p:extLst>
          </p:nvPr>
        </p:nvGraphicFramePr>
        <p:xfrm>
          <a:off x="806400" y="655312"/>
          <a:ext cx="7272000" cy="3684293"/>
        </p:xfrm>
        <a:graphic>
          <a:graphicData uri="http://schemas.openxmlformats.org/drawingml/2006/table">
            <a:tbl>
              <a:tblPr firstRow="1" firstCol="1" bandRow="1"/>
              <a:tblGrid>
                <a:gridCol w="1658212">
                  <a:extLst>
                    <a:ext uri="{9D8B030D-6E8A-4147-A177-3AD203B41FA5}">
                      <a16:colId xmlns:a16="http://schemas.microsoft.com/office/drawing/2014/main" val="3577101139"/>
                    </a:ext>
                  </a:extLst>
                </a:gridCol>
                <a:gridCol w="5613788">
                  <a:extLst>
                    <a:ext uri="{9D8B030D-6E8A-4147-A177-3AD203B41FA5}">
                      <a16:colId xmlns:a16="http://schemas.microsoft.com/office/drawing/2014/main" val="1892915927"/>
                    </a:ext>
                  </a:extLst>
                </a:gridCol>
              </a:tblGrid>
              <a:tr h="147485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2 : Login</a:t>
                      </a:r>
                      <a:endParaRPr lang="en-ID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623332"/>
                  </a:ext>
                </a:extLst>
              </a:tr>
              <a:tr h="147485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16846"/>
                  </a:ext>
                </a:extLst>
              </a:tr>
              <a:tr h="256750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sudah melakukan registrasi dan memiliki akun di dalam sistem. 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memiliki akses ke internet dan browser.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35926"/>
                  </a:ext>
                </a:extLst>
              </a:tr>
              <a:tr h="368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Pelanggan: Ingin masuk ke dalam sistem dan mengakses fitur-fitur yang ada di dalamnya. 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Sistem: Ingin memastikan bahwa pelanggan yang mencoba masuk telah terdaftar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05807"/>
                  </a:ext>
                </a:extLst>
              </a:tr>
              <a:tr h="10495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[US02-01]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membuka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[US02-02]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di landing page.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[US02-03]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membuka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login.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[US02-04]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berisi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username dan password.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[US02-05]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disediakan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[US02-06]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submit pada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login.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[US02-07]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memvalidasi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diinputkan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[US02-08]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mengizinkan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masuk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 dan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mengakses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fitur-fitur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didalamnya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3064"/>
                  </a:ext>
                </a:extLst>
              </a:tr>
              <a:tr h="2567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PC02-01 Pelanggan berhasil masuk ke dalam sistem dan dapat mengakses fitur-fitur didalamnya.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921935"/>
                  </a:ext>
                </a:extLst>
              </a:tr>
              <a:tr h="776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ID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[AF02-01] Jika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tidak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semua field yang wajib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pada form,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error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untuk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dengan informasi yang lengkap dan valid.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[AF02-02] Jika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tidak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menemukan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informasi yang sesuai dengan yang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diinputkan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oleh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error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untuk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memperbaiki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88" marR="48459" marT="58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95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28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949E32-943B-4605-A6E9-A64F723EB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64034"/>
              </p:ext>
            </p:extLst>
          </p:nvPr>
        </p:nvGraphicFramePr>
        <p:xfrm>
          <a:off x="874800" y="496800"/>
          <a:ext cx="7394400" cy="3348000"/>
        </p:xfrm>
        <a:graphic>
          <a:graphicData uri="http://schemas.openxmlformats.org/drawingml/2006/table">
            <a:tbl>
              <a:tblPr firstRow="1" firstCol="1" bandRow="1"/>
              <a:tblGrid>
                <a:gridCol w="1686122">
                  <a:extLst>
                    <a:ext uri="{9D8B030D-6E8A-4147-A177-3AD203B41FA5}">
                      <a16:colId xmlns:a16="http://schemas.microsoft.com/office/drawing/2014/main" val="2234796344"/>
                    </a:ext>
                  </a:extLst>
                </a:gridCol>
                <a:gridCol w="5708278">
                  <a:extLst>
                    <a:ext uri="{9D8B030D-6E8A-4147-A177-3AD203B41FA5}">
                      <a16:colId xmlns:a16="http://schemas.microsoft.com/office/drawing/2014/main" val="2704128284"/>
                    </a:ext>
                  </a:extLst>
                </a:gridCol>
              </a:tblGrid>
              <a:tr h="246133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3: Update Password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482711"/>
                  </a:ext>
                </a:extLst>
              </a:tr>
              <a:tr h="246133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52481"/>
                  </a:ext>
                </a:extLst>
              </a:tr>
              <a:tr h="428482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sudah masuk kedalam website. 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memiliki akses ke internet dan browser.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86865"/>
                  </a:ext>
                </a:extLst>
              </a:tr>
              <a:tr h="4466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Ingin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mengganti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password lama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Mengganti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data password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lama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data password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489325"/>
                  </a:ext>
                </a:extLst>
              </a:tr>
              <a:tr h="10892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[US03-01]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menuju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profile.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[US03-02]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change password.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[US03-03]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inputan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password lama dan password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[US03-04]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menginputkan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password lama dan password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[US03-05]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memvalidasi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diinputkan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[US03-06]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sukses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53874"/>
                  </a:ext>
                </a:extLst>
              </a:tr>
              <a:tr h="2461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[PC03-01]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berhasil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mengganti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password lama dengan yang baru.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81409"/>
                  </a:ext>
                </a:extLst>
              </a:tr>
              <a:tr h="6452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[AF03-01] Jika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tidak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semua field yang wajib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pada form,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error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untuk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form dengan informasi yang lengkap dan valid.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14" marR="69552" marT="84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76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25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C52D75-D0B7-48E9-8FC5-A1D7D4CB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13186"/>
              </p:ext>
            </p:extLst>
          </p:nvPr>
        </p:nvGraphicFramePr>
        <p:xfrm>
          <a:off x="230400" y="443505"/>
          <a:ext cx="8316000" cy="4303544"/>
        </p:xfrm>
        <a:graphic>
          <a:graphicData uri="http://schemas.openxmlformats.org/drawingml/2006/table">
            <a:tbl>
              <a:tblPr firstRow="1" firstCol="1" bandRow="1"/>
              <a:tblGrid>
                <a:gridCol w="2248051">
                  <a:extLst>
                    <a:ext uri="{9D8B030D-6E8A-4147-A177-3AD203B41FA5}">
                      <a16:colId xmlns:a16="http://schemas.microsoft.com/office/drawing/2014/main" val="3545390356"/>
                    </a:ext>
                  </a:extLst>
                </a:gridCol>
                <a:gridCol w="6067949">
                  <a:extLst>
                    <a:ext uri="{9D8B030D-6E8A-4147-A177-3AD203B41FA5}">
                      <a16:colId xmlns:a16="http://schemas.microsoft.com/office/drawing/2014/main" val="3791915417"/>
                    </a:ext>
                  </a:extLst>
                </a:gridCol>
              </a:tblGrid>
              <a:tr h="132525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4: Tampilan Website</a:t>
                      </a:r>
                      <a:endParaRPr lang="en-ID" sz="105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097819"/>
                  </a:ext>
                </a:extLst>
              </a:tr>
              <a:tr h="132525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005689"/>
                  </a:ext>
                </a:extLst>
              </a:tr>
              <a:tr h="266367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sudah masuk kedalam website. 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memiliki akses ke internet dan browser.</a:t>
                      </a:r>
                      <a:endParaRPr lang="en-ID" sz="105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371543"/>
                  </a:ext>
                </a:extLst>
              </a:tr>
              <a:tr h="2689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Ingin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melihat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didalam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943856"/>
                  </a:ext>
                </a:extLst>
              </a:tr>
              <a:tr h="32999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05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1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US04-01]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home.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[US04-02]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navbar dan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penawaran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[US04-03]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delivery.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[US04-04]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delivery.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[US04-05]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penawaran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yaitu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regular delivery dan cargo delivery.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[US04-06]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regular/cargo delivery</a:t>
                      </a:r>
                      <a:r>
                        <a:rPr lang="en-ID" sz="1050" b="1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[US04-08]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order now.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[US04-09]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nomor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telepon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[US04-10]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18embali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beranda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[US04-11]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[US04-12]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penawaran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[US04-13]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 1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2.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[US04-14]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deskripsi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 dan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order now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[US04-15]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tombol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order now.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[US04-16]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nomor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telepon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[US04-17]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18embali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beranda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product.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[US04-18]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product.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[US04-19]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penawaran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product.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[US04-20]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product 1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2. 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[US04-33]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delivery dan warehouse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08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44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C52D75-D0B7-48E9-8FC5-A1D7D4CB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25206"/>
              </p:ext>
            </p:extLst>
          </p:nvPr>
        </p:nvGraphicFramePr>
        <p:xfrm>
          <a:off x="670536" y="572477"/>
          <a:ext cx="7652664" cy="666284"/>
        </p:xfrm>
        <a:graphic>
          <a:graphicData uri="http://schemas.openxmlformats.org/drawingml/2006/table">
            <a:tbl>
              <a:tblPr firstRow="1" firstCol="1" bandRow="1"/>
              <a:tblGrid>
                <a:gridCol w="1355752">
                  <a:extLst>
                    <a:ext uri="{9D8B030D-6E8A-4147-A177-3AD203B41FA5}">
                      <a16:colId xmlns:a16="http://schemas.microsoft.com/office/drawing/2014/main" val="3545390356"/>
                    </a:ext>
                  </a:extLst>
                </a:gridCol>
                <a:gridCol w="6296912">
                  <a:extLst>
                    <a:ext uri="{9D8B030D-6E8A-4147-A177-3AD203B41FA5}">
                      <a16:colId xmlns:a16="http://schemas.microsoft.com/office/drawing/2014/main" val="3791915417"/>
                    </a:ext>
                  </a:extLst>
                </a:gridCol>
              </a:tblGrid>
              <a:tr h="166068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4: Tampilan Website</a:t>
                      </a:r>
                      <a:endParaRPr lang="en-ID" sz="105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097819"/>
                  </a:ext>
                </a:extLst>
              </a:tr>
              <a:tr h="1660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05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[PC04-01]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berhasil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mengakses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fitur-fitur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didalam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282779"/>
                  </a:ext>
                </a:extLst>
              </a:tr>
              <a:tr h="3337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5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05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[AF04-01] Jika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mengalami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masalah internet maka user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harus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refresh agar website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05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05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829" marR="27760" marT="337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83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1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EE04-2D1C-4FC5-9CFD-E0E991FA0B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Manajer</a:t>
            </a:r>
            <a:r>
              <a:rPr lang="en-US" dirty="0"/>
              <a:t> Proyek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4572D-2D17-4B36-8DE4-7DC89A209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71" y="1628789"/>
            <a:ext cx="4157472" cy="2264383"/>
          </a:xfrm>
        </p:spPr>
        <p:txBody>
          <a:bodyPr/>
          <a:lstStyle/>
          <a:p>
            <a:pPr marL="0" indent="0">
              <a:buNone/>
            </a:pPr>
            <a:r>
              <a:rPr lang="en-ID" sz="1800" b="1" dirty="0" err="1">
                <a:latin typeface="Palatino Linotype" panose="02040502050505030304" pitchFamily="18" charset="0"/>
                <a:sym typeface="Jaldi"/>
              </a:rPr>
              <a:t>Dr.</a:t>
            </a:r>
            <a:r>
              <a:rPr lang="en-ID" sz="1800" b="1" dirty="0">
                <a:latin typeface="Palatino Linotype" panose="02040502050505030304" pitchFamily="18" charset="0"/>
                <a:sym typeface="Jaldi"/>
              </a:rPr>
              <a:t> Metta </a:t>
            </a:r>
            <a:r>
              <a:rPr lang="en-ID" sz="1800" b="1" dirty="0" err="1">
                <a:latin typeface="Palatino Linotype" panose="02040502050505030304" pitchFamily="18" charset="0"/>
                <a:sym typeface="Jaldi"/>
              </a:rPr>
              <a:t>Santiputri</a:t>
            </a:r>
            <a:r>
              <a:rPr lang="en-ID" sz="1800" b="1" dirty="0">
                <a:latin typeface="Palatino Linotype" panose="02040502050505030304" pitchFamily="18" charset="0"/>
                <a:sym typeface="Jaldi"/>
              </a:rPr>
              <a:t>, S.T., </a:t>
            </a:r>
            <a:r>
              <a:rPr lang="en-ID" sz="1800" b="1" dirty="0" err="1">
                <a:latin typeface="Palatino Linotype" panose="02040502050505030304" pitchFamily="18" charset="0"/>
                <a:sym typeface="Jaldi"/>
              </a:rPr>
              <a:t>M.Sc</a:t>
            </a:r>
            <a:r>
              <a:rPr lang="en-ID" sz="1800" b="1" dirty="0">
                <a:latin typeface="Palatino Linotype" panose="02040502050505030304" pitchFamily="18" charset="0"/>
                <a:sym typeface="Jaldi"/>
              </a:rPr>
              <a:t>, </a:t>
            </a:r>
            <a:r>
              <a:rPr lang="en-ID" sz="1800" b="1" dirty="0" err="1">
                <a:latin typeface="Palatino Linotype" panose="02040502050505030304" pitchFamily="18" charset="0"/>
                <a:sym typeface="Jaldi"/>
              </a:rPr>
              <a:t>Ph.D</a:t>
            </a:r>
            <a:endParaRPr lang="en-ID" sz="1800" b="1" dirty="0">
              <a:latin typeface="Palatino Linotype" panose="02040502050505030304" pitchFamily="18" charset="0"/>
              <a:sym typeface="Jaldi"/>
            </a:endParaRPr>
          </a:p>
          <a:p>
            <a:pPr marL="0" indent="0">
              <a:buNone/>
            </a:pPr>
            <a:r>
              <a:rPr lang="en-ID" sz="1800" b="1" dirty="0">
                <a:latin typeface="Palatino Linotype" panose="02040502050505030304" pitchFamily="18" charset="0"/>
              </a:rPr>
              <a:t>NIDN/NIK : 100017</a:t>
            </a:r>
          </a:p>
          <a:p>
            <a:pPr marL="0" indent="0">
              <a:buNone/>
            </a:pPr>
            <a:r>
              <a:rPr lang="en-ID" sz="1800" b="1" dirty="0">
                <a:latin typeface="Palatino Linotype" panose="02040502050505030304" pitchFamily="18" charset="0"/>
              </a:rPr>
              <a:t>Program </a:t>
            </a:r>
            <a:r>
              <a:rPr lang="en-ID" sz="1800" b="1" dirty="0" err="1">
                <a:latin typeface="Palatino Linotype" panose="02040502050505030304" pitchFamily="18" charset="0"/>
              </a:rPr>
              <a:t>Studi</a:t>
            </a:r>
            <a:r>
              <a:rPr lang="en-ID" sz="1800" b="1" dirty="0">
                <a:latin typeface="Palatino Linotype" panose="02040502050505030304" pitchFamily="18" charset="0"/>
              </a:rPr>
              <a:t> :Teknik </a:t>
            </a:r>
            <a:r>
              <a:rPr lang="en-ID" sz="1800" b="1" dirty="0" err="1">
                <a:latin typeface="Palatino Linotype" panose="02040502050505030304" pitchFamily="18" charset="0"/>
              </a:rPr>
              <a:t>Informatika</a:t>
            </a:r>
            <a:endParaRPr lang="en-ID" sz="1800" b="1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ID" sz="1800" b="1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ID" sz="1800" b="1" dirty="0" err="1">
                <a:latin typeface="Palatino Linotype" panose="02040502050505030304" pitchFamily="18" charset="0"/>
                <a:sym typeface="Jaldi"/>
              </a:rPr>
              <a:t>Selaku</a:t>
            </a:r>
            <a:r>
              <a:rPr lang="en-ID" sz="1800" b="1" dirty="0">
                <a:latin typeface="Palatino Linotype" panose="02040502050505030304" pitchFamily="18" charset="0"/>
              </a:rPr>
              <a:t>:</a:t>
            </a:r>
            <a:br>
              <a:rPr lang="en-ID" sz="1800" b="1" dirty="0">
                <a:latin typeface="Palatino Linotype" panose="02040502050505030304" pitchFamily="18" charset="0"/>
              </a:rPr>
            </a:br>
            <a:r>
              <a:rPr lang="en-ID" sz="1800" b="1" dirty="0" err="1">
                <a:latin typeface="Palatino Linotype" panose="02040502050505030304" pitchFamily="18" charset="0"/>
              </a:rPr>
              <a:t>Manajer</a:t>
            </a:r>
            <a:r>
              <a:rPr lang="en-ID" sz="1800" b="1" dirty="0">
                <a:latin typeface="Palatino Linotype" panose="02040502050505030304" pitchFamily="18" charset="0"/>
              </a:rPr>
              <a:t> </a:t>
            </a:r>
            <a:r>
              <a:rPr lang="en-ID" sz="1800" b="1" dirty="0" err="1">
                <a:latin typeface="Palatino Linotype" panose="02040502050505030304" pitchFamily="18" charset="0"/>
              </a:rPr>
              <a:t>Proyek</a:t>
            </a:r>
            <a:r>
              <a:rPr lang="en-ID" sz="1800" b="1" dirty="0">
                <a:latin typeface="Palatino Linotype" panose="02040502050505030304" pitchFamily="18" charset="0"/>
              </a:rPr>
              <a:t> </a:t>
            </a:r>
            <a:r>
              <a:rPr lang="en-ID" sz="1800" b="1" dirty="0" err="1">
                <a:latin typeface="Palatino Linotype" panose="02040502050505030304" pitchFamily="18" charset="0"/>
              </a:rPr>
              <a:t>Aplikasi</a:t>
            </a:r>
            <a:r>
              <a:rPr lang="en-ID" sz="1800" b="1" dirty="0">
                <a:latin typeface="Palatino Linotype" panose="02040502050505030304" pitchFamily="18" charset="0"/>
              </a:rPr>
              <a:t> </a:t>
            </a:r>
            <a:r>
              <a:rPr lang="en-ID" sz="1800" b="1" dirty="0" err="1">
                <a:latin typeface="Palatino Linotype" panose="02040502050505030304" pitchFamily="18" charset="0"/>
              </a:rPr>
              <a:t>Katalog</a:t>
            </a:r>
            <a:r>
              <a:rPr lang="en-ID" sz="1800" b="1" dirty="0">
                <a:latin typeface="Palatino Linotype" panose="02040502050505030304" pitchFamily="18" charset="0"/>
              </a:rPr>
              <a:t> </a:t>
            </a:r>
            <a:r>
              <a:rPr lang="en-ID" sz="1800" b="1" dirty="0" err="1">
                <a:latin typeface="Palatino Linotype" panose="02040502050505030304" pitchFamily="18" charset="0"/>
              </a:rPr>
              <a:t>Produk</a:t>
            </a:r>
            <a:r>
              <a:rPr lang="en-ID" sz="1800" b="1" dirty="0">
                <a:latin typeface="Palatino Linotype" panose="02040502050505030304" pitchFamily="18" charset="0"/>
              </a:rPr>
              <a:t> Perusahaan </a:t>
            </a:r>
            <a:r>
              <a:rPr lang="en-ID" sz="1800" b="1" dirty="0" err="1">
                <a:latin typeface="Palatino Linotype" panose="02040502050505030304" pitchFamily="18" charset="0"/>
              </a:rPr>
              <a:t>Logistik</a:t>
            </a:r>
            <a:endParaRPr lang="en-ID" sz="1800" b="1" dirty="0">
              <a:latin typeface="Palatino Linotype" panose="02040502050505030304" pitchFamily="18" charset="0"/>
              <a:sym typeface="Jald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latin typeface="Palatino Linotype" panose="02040502050505030304" pitchFamily="18" charset="0"/>
              </a:rPr>
              <a:t> </a:t>
            </a:r>
          </a:p>
          <a:p>
            <a:endParaRPr lang="en-ID" sz="1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839D63-3825-4D93-B19B-86A32EA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19" y="1437643"/>
            <a:ext cx="2650761" cy="264667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47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92883A-FF58-468B-B9FF-F6BB48ECF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520395"/>
              </p:ext>
            </p:extLst>
          </p:nvPr>
        </p:nvGraphicFramePr>
        <p:xfrm>
          <a:off x="956637" y="559545"/>
          <a:ext cx="7230725" cy="3278685"/>
        </p:xfrm>
        <a:graphic>
          <a:graphicData uri="http://schemas.openxmlformats.org/drawingml/2006/table">
            <a:tbl>
              <a:tblPr firstRow="1" firstCol="1" bandRow="1"/>
              <a:tblGrid>
                <a:gridCol w="1648799">
                  <a:extLst>
                    <a:ext uri="{9D8B030D-6E8A-4147-A177-3AD203B41FA5}">
                      <a16:colId xmlns:a16="http://schemas.microsoft.com/office/drawing/2014/main" val="4049710643"/>
                    </a:ext>
                  </a:extLst>
                </a:gridCol>
                <a:gridCol w="5581926">
                  <a:extLst>
                    <a:ext uri="{9D8B030D-6E8A-4147-A177-3AD203B41FA5}">
                      <a16:colId xmlns:a16="http://schemas.microsoft.com/office/drawing/2014/main" val="1167593488"/>
                    </a:ext>
                  </a:extLst>
                </a:gridCol>
              </a:tblGrid>
              <a:tr h="202391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5: Logout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14710"/>
                  </a:ext>
                </a:extLst>
              </a:tr>
              <a:tr h="202391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931387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sudah masuk kedalam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memiliki akses ke internet dan browser.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587495"/>
                  </a:ext>
                </a:extLst>
              </a:tr>
              <a:tr h="3802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: Ingin logout dari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 : Mengeluarkan pelanggan dari website.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54875"/>
                  </a:ext>
                </a:extLst>
              </a:tr>
              <a:tr h="142049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3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[US05-01] Pelanggan ingin keluar dari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[US05-02] Pelanggan menuju halaman profil.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[US05-03] Pelanggan menekan tombol logout.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[US05-04] Sistem memvalidasi agar pelanggan keluar dari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[US05-05] Sistem menampilkan pesan sukses kepada pelanggan bahwa pelanggan berhasil logout.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[US05-06] Pelanggan berhasil keluar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99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[US05-07] Pelanggan berada dihalaman landing page.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301085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[PC05-01] Pelanggan berhasil keluar dari website. 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[PC05-02] Pelanggan berada dihalaman login.</a:t>
                      </a:r>
                      <a:endParaRPr lang="en-ID" sz="13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594944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3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[AF05-01] Jika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mengalami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masalah internet maka user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harus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refresh agar website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endParaRPr lang="en-ID" sz="13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874" marR="66500" marT="80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27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1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D8098C-2BC6-4743-992E-DBF8019907B3}"/>
              </a:ext>
            </a:extLst>
          </p:cNvPr>
          <p:cNvSpPr txBox="1"/>
          <p:nvPr/>
        </p:nvSpPr>
        <p:spPr>
          <a:xfrm>
            <a:off x="0" y="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Use Case Scenario</a:t>
            </a:r>
            <a:endParaRPr lang="en-ID" sz="16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F7E9BA-B81A-47CF-902A-C6B97170D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53544"/>
              </p:ext>
            </p:extLst>
          </p:nvPr>
        </p:nvGraphicFramePr>
        <p:xfrm>
          <a:off x="219919" y="671333"/>
          <a:ext cx="8599989" cy="4109010"/>
        </p:xfrm>
        <a:graphic>
          <a:graphicData uri="http://schemas.openxmlformats.org/drawingml/2006/table">
            <a:tbl>
              <a:tblPr firstRow="1" firstCol="1" bandRow="1"/>
              <a:tblGrid>
                <a:gridCol w="2132030">
                  <a:extLst>
                    <a:ext uri="{9D8B030D-6E8A-4147-A177-3AD203B41FA5}">
                      <a16:colId xmlns:a16="http://schemas.microsoft.com/office/drawing/2014/main" val="3402859963"/>
                    </a:ext>
                  </a:extLst>
                </a:gridCol>
                <a:gridCol w="6467959">
                  <a:extLst>
                    <a:ext uri="{9D8B030D-6E8A-4147-A177-3AD203B41FA5}">
                      <a16:colId xmlns:a16="http://schemas.microsoft.com/office/drawing/2014/main" val="2548507895"/>
                    </a:ext>
                  </a:extLst>
                </a:gridCol>
              </a:tblGrid>
              <a:tr h="190364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6: Landing Page</a:t>
                      </a:r>
                      <a:endParaRPr lang="en-ID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C9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64862"/>
                  </a:ext>
                </a:extLst>
              </a:tr>
              <a:tr h="190364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Primary Actor</a:t>
                      </a:r>
                      <a:endParaRPr lang="en-ID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791339"/>
                  </a:ext>
                </a:extLst>
              </a:tr>
              <a:tr h="572542">
                <a:tc>
                  <a:txBody>
                    <a:bodyPr/>
                    <a:lstStyle/>
                    <a:p>
                      <a:pPr marL="190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Preconditions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sudah masuk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kedalam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website dan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berada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di landing page.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memiliki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akses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internet dan browser.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belum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login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429221"/>
                  </a:ext>
                </a:extLst>
              </a:tr>
              <a:tr h="4695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Stakeholders and Interest 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 : Ingin melihat website. 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34290" lvl="0" indent="-342900" algn="l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 : Menampilkan halaman landing page.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1949"/>
                  </a:ext>
                </a:extLst>
              </a:tr>
              <a:tr h="21162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[US06-01]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berada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di landing page.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[US06-02]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melihat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produk yang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ditawarkan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[US06-03]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melihat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jasa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pengiriman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ditawarkan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[US06-04]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melihat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warehouse yang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ditawarkan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[US06-05]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tombol sign 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[US06-06]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sign 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[US06-07]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tombol login.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[US06-08]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login.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[US06-09]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menekan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tombol contact 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[US06-10]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contact. 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[US06-11]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melihat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about us.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85200"/>
                  </a:ext>
                </a:extLst>
              </a:tr>
              <a:tr h="1903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Post Conditions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[PC06-01] Pelangan bisa melihat fitur yang tersedia di landing page.</a:t>
                      </a:r>
                      <a:endParaRPr lang="en-ID" sz="1100" b="1" u="none" strike="noStrike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980141"/>
                  </a:ext>
                </a:extLst>
              </a:tr>
              <a:tr h="3795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rgbClr val="082A75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Alternative Flow</a:t>
                      </a:r>
                      <a:endParaRPr lang="en-ID" sz="11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[AF06-01] Jika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pelanggan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mengalami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masalah internet maka user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harus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refresh agar website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100" b="0" u="none" strike="noStrike" dirty="0">
                          <a:solidFill>
                            <a:srgbClr val="082A7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100" b="1" u="none" strike="noStrike" dirty="0">
                        <a:solidFill>
                          <a:srgbClr val="082A7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105" marR="57076" marT="69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677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66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50CFF-0542-4717-A817-45101C93AAD6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A9131F9D-F65E-434A-BDBE-A22EA784A1BD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0A77C-B9EB-4110-A72B-8EDC81C08A0F}"/>
              </a:ext>
            </a:extLst>
          </p:cNvPr>
          <p:cNvSpPr txBox="1"/>
          <p:nvPr/>
        </p:nvSpPr>
        <p:spPr>
          <a:xfrm>
            <a:off x="347095" y="67352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1. Er Diagram</a:t>
            </a:r>
            <a:endParaRPr lang="en-ID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B612D-4C38-4EB3-92EB-2916DD9CB5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9" y="1345202"/>
            <a:ext cx="8542262" cy="2453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83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50CFF-0542-4717-A817-45101C93AAD6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A9131F9D-F65E-434A-BDBE-A22EA784A1BD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0A77C-B9EB-4110-A72B-8EDC81C08A0F}"/>
              </a:ext>
            </a:extLst>
          </p:cNvPr>
          <p:cNvSpPr txBox="1"/>
          <p:nvPr/>
        </p:nvSpPr>
        <p:spPr>
          <a:xfrm>
            <a:off x="347095" y="673520"/>
            <a:ext cx="212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2. Skema Relasi</a:t>
            </a:r>
            <a:endParaRPr lang="en-ID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0506-6739-4748-AA68-0F6A6DBC35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38" y="1337557"/>
            <a:ext cx="6309360" cy="3065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43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50CFF-0542-4717-A817-45101C93AAD6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A9131F9D-F65E-434A-BDBE-A22EA784A1BD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0A77C-B9EB-4110-A72B-8EDC81C08A0F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F5C5-F3E6-79A7-2E6C-3037F6EC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256" y="1430527"/>
            <a:ext cx="5188330" cy="32475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EFFAC4-ACF1-58D1-399B-7F2497DC8255}"/>
              </a:ext>
            </a:extLst>
          </p:cNvPr>
          <p:cNvSpPr txBox="1"/>
          <p:nvPr/>
        </p:nvSpPr>
        <p:spPr>
          <a:xfrm>
            <a:off x="523280" y="1067412"/>
            <a:ext cx="4618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id-ID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database &amp; membuat tabel admin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51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80" y="1067412"/>
            <a:ext cx="4618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tabel pelanggan &amp; tabel registrasi</a:t>
            </a:r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736C3-069B-CEC7-62AC-5B889CE0B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81" y="1511817"/>
            <a:ext cx="6986437" cy="3079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80" y="1067412"/>
            <a:ext cx="4618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3. Membuat tabel produk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2A170-17A9-0BA4-5ED1-A486E8EB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5" y="1617757"/>
            <a:ext cx="8052625" cy="2381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66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tabel jasa pengiriman &amp; tabel jasa penyimpanan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354F-EB6B-7910-7479-8884F3ED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2" y="1511817"/>
            <a:ext cx="7989096" cy="2362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20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tabel jasa pengiriman &amp; tabel jasa penyimpanan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354F-EB6B-7910-7479-8884F3ED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2" y="1511817"/>
            <a:ext cx="7989096" cy="2362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27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tabel katalog logistik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A01B5-8B80-5719-4897-15BB3CFC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42" y="1430527"/>
            <a:ext cx="6652716" cy="3315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43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9DD10-B453-41CA-A3D9-B6C959C04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1" y="2167963"/>
            <a:ext cx="2811802" cy="803961"/>
          </a:xfrm>
        </p:spPr>
        <p:txBody>
          <a:bodyPr/>
          <a:lstStyle/>
          <a:p>
            <a:pPr algn="ctr"/>
            <a:r>
              <a:rPr lang="en-US" sz="1200" dirty="0">
                <a:effectLst/>
                <a:latin typeface="Alata" panose="020B0604020202020204" charset="0"/>
                <a:ea typeface="MS Mincho" panose="02020609040205080304" pitchFamily="49" charset="-128"/>
              </a:rPr>
              <a:t>3312201015</a:t>
            </a:r>
          </a:p>
          <a:p>
            <a:pPr algn="ctr"/>
            <a:r>
              <a:rPr lang="en-US" sz="1200" dirty="0">
                <a:effectLst/>
                <a:latin typeface="Alata" panose="020B0604020202020204" charset="0"/>
                <a:ea typeface="MS Mincho" panose="02020609040205080304" pitchFamily="49" charset="-128"/>
              </a:rPr>
              <a:t>Raja Muhammad Farhan </a:t>
            </a:r>
            <a:r>
              <a:rPr lang="en-US" sz="1200" dirty="0" err="1">
                <a:effectLst/>
                <a:latin typeface="Alata" panose="020B0604020202020204" charset="0"/>
                <a:ea typeface="MS Mincho" panose="02020609040205080304" pitchFamily="49" charset="-128"/>
              </a:rPr>
              <a:t>Zahputra</a:t>
            </a:r>
            <a:endParaRPr lang="en-US" sz="1200" dirty="0">
              <a:effectLst/>
              <a:latin typeface="Alata" panose="020B0604020202020204" charset="0"/>
              <a:ea typeface="MS Mincho" panose="02020609040205080304" pitchFamily="49" charset="-128"/>
            </a:endParaRPr>
          </a:p>
          <a:p>
            <a:pPr algn="ctr"/>
            <a:r>
              <a:rPr lang="en-US" sz="1200" b="1" dirty="0">
                <a:latin typeface="Alata" panose="020B0604020202020204" charset="0"/>
                <a:ea typeface="MS Mincho" panose="02020609040205080304" pitchFamily="49" charset="-128"/>
              </a:rPr>
              <a:t>Ketua Kelompok</a:t>
            </a:r>
            <a:endParaRPr lang="en-ID" sz="1200" b="1" dirty="0">
              <a:latin typeface="Alata" panose="020B060402020202020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B1867-8289-42C9-96F1-B356981145B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40000" y="2162675"/>
            <a:ext cx="2060327" cy="731725"/>
          </a:xfrm>
        </p:spPr>
        <p:txBody>
          <a:bodyPr/>
          <a:lstStyle/>
          <a:p>
            <a:pPr algn="ctr"/>
            <a:r>
              <a:rPr lang="en-ID" sz="1200" dirty="0">
                <a:effectLst/>
                <a:latin typeface="Alata" panose="020B0604020202020204" charset="0"/>
                <a:ea typeface="MS Mincho" panose="02020609040205080304" pitchFamily="49" charset="-128"/>
              </a:rPr>
              <a:t>3312201031</a:t>
            </a:r>
          </a:p>
          <a:p>
            <a:pPr algn="ctr"/>
            <a:r>
              <a:rPr lang="en-ID" sz="1200" dirty="0" err="1">
                <a:effectLst/>
                <a:latin typeface="Alata" panose="020B0604020202020204" charset="0"/>
                <a:ea typeface="MS Mincho" panose="02020609040205080304" pitchFamily="49" charset="-128"/>
              </a:rPr>
              <a:t>Daffa</a:t>
            </a:r>
            <a:r>
              <a:rPr lang="en-ID" sz="1200" dirty="0">
                <a:effectLst/>
                <a:latin typeface="Alata" panose="020B0604020202020204" charset="0"/>
                <a:ea typeface="MS Mincho" panose="02020609040205080304" pitchFamily="49" charset="-128"/>
              </a:rPr>
              <a:t> </a:t>
            </a:r>
            <a:r>
              <a:rPr lang="en-ID" sz="1200" dirty="0" err="1">
                <a:effectLst/>
                <a:latin typeface="Alata" panose="020B0604020202020204" charset="0"/>
                <a:ea typeface="MS Mincho" panose="02020609040205080304" pitchFamily="49" charset="-128"/>
              </a:rPr>
              <a:t>Aqshal</a:t>
            </a:r>
            <a:r>
              <a:rPr lang="en-ID" sz="1200" dirty="0">
                <a:effectLst/>
                <a:latin typeface="Alata" panose="020B0604020202020204" charset="0"/>
                <a:ea typeface="MS Mincho" panose="02020609040205080304" pitchFamily="49" charset="-128"/>
              </a:rPr>
              <a:t> </a:t>
            </a:r>
            <a:r>
              <a:rPr lang="en-ID" sz="1200" dirty="0" err="1">
                <a:effectLst/>
                <a:latin typeface="Alata" panose="020B0604020202020204" charset="0"/>
                <a:ea typeface="MS Mincho" panose="02020609040205080304" pitchFamily="49" charset="-128"/>
              </a:rPr>
              <a:t>Anurullah</a:t>
            </a:r>
            <a:endParaRPr lang="en-ID" sz="1200" dirty="0">
              <a:latin typeface="Alata" panose="020B0604020202020204" charset="0"/>
              <a:ea typeface="MS Mincho" panose="02020609040205080304" pitchFamily="49" charset="-128"/>
            </a:endParaRPr>
          </a:p>
          <a:p>
            <a:pPr algn="ctr"/>
            <a:r>
              <a:rPr lang="en-ID" sz="1200" dirty="0" err="1">
                <a:latin typeface="Alata" panose="020B0604020202020204" charset="0"/>
                <a:ea typeface="MS Mincho" panose="02020609040205080304" pitchFamily="49" charset="-128"/>
              </a:rPr>
              <a:t>Anggota</a:t>
            </a:r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 1</a:t>
            </a:r>
            <a:endParaRPr lang="en-ID" sz="1200" dirty="0">
              <a:latin typeface="Alata" panose="020B0604020202020204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812BF63-6620-43A0-984C-AFDF5166ED1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66626" y="2162675"/>
            <a:ext cx="2224798" cy="673057"/>
          </a:xfrm>
        </p:spPr>
        <p:txBody>
          <a:bodyPr/>
          <a:lstStyle/>
          <a:p>
            <a:pPr algn="ctr"/>
            <a:r>
              <a:rPr lang="en-US" sz="1200" dirty="0">
                <a:latin typeface="Alata" panose="020B0604020202020204" charset="0"/>
                <a:cs typeface="Times New Roman" panose="02020603050405020304" pitchFamily="18" charset="0"/>
              </a:rPr>
              <a:t>3312201028</a:t>
            </a:r>
          </a:p>
          <a:p>
            <a:pPr algn="ctr"/>
            <a:r>
              <a:rPr lang="en-US" sz="1200" dirty="0">
                <a:latin typeface="Alata" panose="020B0604020202020204" charset="0"/>
                <a:cs typeface="Times New Roman" panose="02020603050405020304" pitchFamily="18" charset="0"/>
              </a:rPr>
              <a:t>Janita Arisna Azzulfadilla</a:t>
            </a:r>
          </a:p>
          <a:p>
            <a:pPr algn="ctr"/>
            <a:r>
              <a:rPr lang="en-US" sz="1200" dirty="0">
                <a:latin typeface="Alata" panose="020B0604020202020204" charset="0"/>
                <a:cs typeface="Times New Roman" panose="02020603050405020304" pitchFamily="18" charset="0"/>
              </a:rPr>
              <a:t>Anggota 2</a:t>
            </a:r>
          </a:p>
          <a:p>
            <a:pPr algn="ctr"/>
            <a:endParaRPr lang="en-ID" sz="1200" dirty="0">
              <a:latin typeface="Alata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2113214-7DF5-49E0-B1DF-67B031CCC9AB}"/>
              </a:ext>
            </a:extLst>
          </p:cNvPr>
          <p:cNvSpPr>
            <a:spLocks noGrp="1"/>
          </p:cNvSpPr>
          <p:nvPr>
            <p:ph type="ctrTitle" idx="15"/>
          </p:nvPr>
        </p:nvSpPr>
        <p:spPr>
          <a:xfrm>
            <a:off x="2326205" y="131865"/>
            <a:ext cx="3858750" cy="539700"/>
          </a:xfrm>
        </p:spPr>
        <p:txBody>
          <a:bodyPr/>
          <a:lstStyle/>
          <a:p>
            <a:r>
              <a:rPr lang="en-US" dirty="0" err="1"/>
              <a:t>Identitas</a:t>
            </a:r>
            <a:r>
              <a:rPr lang="en-US" dirty="0"/>
              <a:t> Kelompok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32E35A-8926-4F42-B7AF-BC6AAEC1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5" t="18074" r="55999" b="14370"/>
          <a:stretch/>
        </p:blipFill>
        <p:spPr>
          <a:xfrm>
            <a:off x="858726" y="1008367"/>
            <a:ext cx="1205672" cy="1184884"/>
          </a:xfrm>
          <a:prstGeom prst="flowChartConnector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565BE-840C-4D6F-BFCE-F8C7C88EF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01"/>
          <a:stretch/>
        </p:blipFill>
        <p:spPr>
          <a:xfrm>
            <a:off x="3665277" y="978275"/>
            <a:ext cx="1231033" cy="1184400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A4000-FC33-458D-9AA4-29BA7C80D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560" b="20560"/>
          <a:stretch/>
        </p:blipFill>
        <p:spPr>
          <a:xfrm>
            <a:off x="2533770" y="3462275"/>
            <a:ext cx="1131507" cy="1184400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532DA-51B0-4BBE-B326-C29DE83300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71" t="20711" r="35939" b="39577"/>
          <a:stretch/>
        </p:blipFill>
        <p:spPr>
          <a:xfrm>
            <a:off x="4680701" y="3440632"/>
            <a:ext cx="1239251" cy="1184400"/>
          </a:xfrm>
          <a:prstGeom prst="flowChartConnector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981C5-95DD-4FAC-A77C-4D8A6E2FEC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6" t="28977" r="61496" b="41206"/>
          <a:stretch/>
        </p:blipFill>
        <p:spPr>
          <a:xfrm>
            <a:off x="6376025" y="921593"/>
            <a:ext cx="1206000" cy="1285157"/>
          </a:xfrm>
          <a:prstGeom prst="flowChartConnector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D0AC8FD-0785-42C8-91A4-A685E25C6CEB}"/>
              </a:ext>
            </a:extLst>
          </p:cNvPr>
          <p:cNvSpPr txBox="1">
            <a:spLocks/>
          </p:cNvSpPr>
          <p:nvPr/>
        </p:nvSpPr>
        <p:spPr>
          <a:xfrm>
            <a:off x="5919952" y="3778150"/>
            <a:ext cx="2060327" cy="73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600" b="0" i="0" u="none" strike="noStrike" cap="none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>
            <a:pPr algn="ctr"/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3312201025</a:t>
            </a:r>
          </a:p>
          <a:p>
            <a:pPr algn="ctr"/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Muhammad Irfan Abbas</a:t>
            </a:r>
          </a:p>
          <a:p>
            <a:pPr algn="ctr"/>
            <a:r>
              <a:rPr lang="en-ID" sz="1200" dirty="0" err="1">
                <a:latin typeface="Alata" panose="020B0604020202020204" charset="0"/>
                <a:ea typeface="MS Mincho" panose="02020609040205080304" pitchFamily="49" charset="-128"/>
              </a:rPr>
              <a:t>Anggota</a:t>
            </a:r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 4</a:t>
            </a:r>
            <a:endParaRPr lang="en-ID" sz="1200" dirty="0">
              <a:latin typeface="Alata" panose="020B060402020202020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70BD7A-510C-4853-B49E-EF31939BE903}"/>
              </a:ext>
            </a:extLst>
          </p:cNvPr>
          <p:cNvSpPr txBox="1">
            <a:spLocks/>
          </p:cNvSpPr>
          <p:nvPr/>
        </p:nvSpPr>
        <p:spPr>
          <a:xfrm>
            <a:off x="488182" y="3868701"/>
            <a:ext cx="2060327" cy="73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600" b="0" i="0" u="none" strike="noStrike" cap="none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Jaldi"/>
              <a:buNone/>
              <a:defRPr sz="1000" b="0" i="0" u="none" strike="noStrike" cap="non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>
            <a:pPr algn="ctr"/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3312201020</a:t>
            </a:r>
          </a:p>
          <a:p>
            <a:pPr algn="ctr"/>
            <a:r>
              <a:rPr lang="en-ID" sz="1200" dirty="0" err="1">
                <a:latin typeface="Alata" panose="020B0604020202020204" charset="0"/>
                <a:ea typeface="MS Mincho" panose="02020609040205080304" pitchFamily="49" charset="-128"/>
              </a:rPr>
              <a:t>Anggie</a:t>
            </a:r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 </a:t>
            </a:r>
            <a:r>
              <a:rPr lang="en-ID" sz="1200" dirty="0" err="1">
                <a:latin typeface="Alata" panose="020B0604020202020204" charset="0"/>
                <a:ea typeface="MS Mincho" panose="02020609040205080304" pitchFamily="49" charset="-128"/>
              </a:rPr>
              <a:t>Tsania</a:t>
            </a:r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 Maharani</a:t>
            </a:r>
          </a:p>
          <a:p>
            <a:pPr algn="ctr"/>
            <a:r>
              <a:rPr lang="en-ID" sz="1200" dirty="0" err="1">
                <a:latin typeface="Alata" panose="020B0604020202020204" charset="0"/>
                <a:ea typeface="MS Mincho" panose="02020609040205080304" pitchFamily="49" charset="-128"/>
              </a:rPr>
              <a:t>Anggota</a:t>
            </a:r>
            <a:r>
              <a:rPr lang="en-ID" sz="1200" dirty="0">
                <a:latin typeface="Alata" panose="020B0604020202020204" charset="0"/>
                <a:ea typeface="MS Mincho" panose="02020609040205080304" pitchFamily="49" charset="-128"/>
              </a:rPr>
              <a:t> 3</a:t>
            </a:r>
            <a:endParaRPr lang="en-ID" sz="1200" dirty="0">
              <a:latin typeface="Al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8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Membuat tabel katalog logistik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54DA3-574C-1133-1BFF-0255BA14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88" y="1430527"/>
            <a:ext cx="6904454" cy="317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002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pelanggan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E61BD-789C-7E6C-F1FC-F79F9263F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375188"/>
            <a:ext cx="4350544" cy="331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54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admin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BA1EA-233E-414B-3EFB-89ED6076F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511817"/>
            <a:ext cx="4400550" cy="3158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31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desc produk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EB030-9011-AE3D-7650-D345440C1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" y="1415988"/>
            <a:ext cx="7628021" cy="235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DBCF7-B873-4275-B81A-7F3DDB835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" y="3921546"/>
            <a:ext cx="7644872" cy="1096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27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23279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jasa pengiriman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9BCFE-EB6F-7437-8CF0-E810D2D56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78" y="1511817"/>
            <a:ext cx="5303243" cy="3176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4840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30423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desc jasa penyimpanan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CAFC8-7BA0-3A1A-6F52-43AD2510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" y="1646237"/>
            <a:ext cx="8064824" cy="232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12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30423" y="1067412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Tabel jasa penyimpanan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A5688-AE69-907D-C364-CA884E6A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5" y="1683267"/>
            <a:ext cx="7992345" cy="2309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178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16136" y="1074556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Tabel desc katalog logistik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007763-9F52-B10A-F764-4CE03EF2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17" y="1569798"/>
            <a:ext cx="7135901" cy="2932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20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50401-BC95-BB92-B1DC-F48979694B6C}"/>
              </a:ext>
            </a:extLst>
          </p:cNvPr>
          <p:cNvSpPr txBox="1"/>
          <p:nvPr/>
        </p:nvSpPr>
        <p:spPr>
          <a:xfrm>
            <a:off x="694191" y="74842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Basisdata</a:t>
            </a:r>
          </a:p>
        </p:txBody>
      </p:sp>
      <p:sp>
        <p:nvSpPr>
          <p:cNvPr id="4" name="Google Shape;1043;p37">
            <a:extLst>
              <a:ext uri="{FF2B5EF4-FFF2-40B4-BE49-F238E27FC236}">
                <a16:creationId xmlns:a16="http://schemas.microsoft.com/office/drawing/2014/main" id="{300983A9-2BC4-C3E0-146E-A1941753BC95}"/>
              </a:ext>
            </a:extLst>
          </p:cNvPr>
          <p:cNvSpPr txBox="1">
            <a:spLocks/>
          </p:cNvSpPr>
          <p:nvPr/>
        </p:nvSpPr>
        <p:spPr>
          <a:xfrm>
            <a:off x="0" y="135788"/>
            <a:ext cx="694191" cy="37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5F91-D3B8-0AF1-2DB5-92EE509C0B56}"/>
              </a:ext>
            </a:extLst>
          </p:cNvPr>
          <p:cNvSpPr txBox="1"/>
          <p:nvPr/>
        </p:nvSpPr>
        <p:spPr>
          <a:xfrm>
            <a:off x="347095" y="673520"/>
            <a:ext cx="265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3. Desain Tabel MySQL</a:t>
            </a:r>
            <a:endParaRPr lang="en-ID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BD75E-4B18-4915-7DF6-AE893B23AAA1}"/>
              </a:ext>
            </a:extLst>
          </p:cNvPr>
          <p:cNvSpPr txBox="1"/>
          <p:nvPr/>
        </p:nvSpPr>
        <p:spPr>
          <a:xfrm>
            <a:off x="516136" y="1074556"/>
            <a:ext cx="5977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d-ID"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sz="1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Tabel desc katalog logistik</a:t>
            </a:r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26C12D-E8F7-3790-8242-5BBEEBA7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7" y="1613440"/>
            <a:ext cx="8158163" cy="7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8CD6D-5199-EB27-D98B-8928C646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7" y="2948942"/>
            <a:ext cx="8167746" cy="923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783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DC670-7930-4CFF-8ED8-4406CE07C29B}"/>
              </a:ext>
            </a:extLst>
          </p:cNvPr>
          <p:cNvSpPr txBox="1"/>
          <p:nvPr/>
        </p:nvSpPr>
        <p:spPr>
          <a:xfrm>
            <a:off x="611123" y="74840"/>
            <a:ext cx="7921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Implementasi</a:t>
            </a: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Class,Objek</a:t>
            </a: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 dan Method</a:t>
            </a:r>
          </a:p>
        </p:txBody>
      </p:sp>
      <p:sp>
        <p:nvSpPr>
          <p:cNvPr id="5" name="Google Shape;1043;p37">
            <a:extLst>
              <a:ext uri="{FF2B5EF4-FFF2-40B4-BE49-F238E27FC236}">
                <a16:creationId xmlns:a16="http://schemas.microsoft.com/office/drawing/2014/main" id="{710C4CF4-AD65-4F7F-9BEA-A910ABED5BE3}"/>
              </a:ext>
            </a:extLst>
          </p:cNvPr>
          <p:cNvSpPr txBox="1">
            <a:spLocks/>
          </p:cNvSpPr>
          <p:nvPr/>
        </p:nvSpPr>
        <p:spPr>
          <a:xfrm>
            <a:off x="0" y="211278"/>
            <a:ext cx="775214" cy="2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19FB1-78B3-4DD4-AB63-CCB726A7D1E1}"/>
              </a:ext>
            </a:extLst>
          </p:cNvPr>
          <p:cNvSpPr txBox="1">
            <a:spLocks/>
          </p:cNvSpPr>
          <p:nvPr/>
        </p:nvSpPr>
        <p:spPr>
          <a:xfrm>
            <a:off x="314071" y="1223319"/>
            <a:ext cx="2496064" cy="78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ata"/>
              <a:buNone/>
              <a:defRPr sz="65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600" b="0" dirty="0">
                <a:latin typeface="Palatino Linotype" panose="02040502050505030304" pitchFamily="18" charset="0"/>
              </a:rPr>
              <a:t>Hasil program:</a:t>
            </a:r>
          </a:p>
          <a:p>
            <a:endParaRPr lang="en-US" sz="1600" b="0" dirty="0">
              <a:latin typeface="Palatino Linotype" panose="02040502050505030304" pitchFamily="18" charset="0"/>
            </a:endParaRPr>
          </a:p>
          <a:p>
            <a:endParaRPr lang="en-ID" sz="16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BB442-3257-43C4-80FB-685E29A2D3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1231"/>
            <a:ext cx="4838697" cy="4356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59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9530-B062-45ED-A86C-BA46023BB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985" y="250850"/>
            <a:ext cx="5718030" cy="539700"/>
          </a:xfrm>
        </p:spPr>
        <p:txBody>
          <a:bodyPr/>
          <a:lstStyle/>
          <a:p>
            <a:r>
              <a:rPr lang="en-US" dirty="0"/>
              <a:t>History </a:t>
            </a:r>
            <a:r>
              <a:rPr lang="en-US" dirty="0" err="1"/>
              <a:t>Pelaksanaan</a:t>
            </a:r>
            <a:r>
              <a:rPr lang="en-US" dirty="0"/>
              <a:t> Proyek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9967BF-AC9E-40CA-8618-32464021A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09514"/>
              </p:ext>
            </p:extLst>
          </p:nvPr>
        </p:nvGraphicFramePr>
        <p:xfrm>
          <a:off x="1070847" y="1138142"/>
          <a:ext cx="7376160" cy="3484658"/>
        </p:xfrm>
        <a:graphic>
          <a:graphicData uri="http://schemas.openxmlformats.org/drawingml/2006/table">
            <a:tbl>
              <a:tblPr firstRow="1" firstCol="1" bandRow="1"/>
              <a:tblGrid>
                <a:gridCol w="1317543">
                  <a:extLst>
                    <a:ext uri="{9D8B030D-6E8A-4147-A177-3AD203B41FA5}">
                      <a16:colId xmlns:a16="http://schemas.microsoft.com/office/drawing/2014/main" val="2360259784"/>
                    </a:ext>
                  </a:extLst>
                </a:gridCol>
                <a:gridCol w="1608537">
                  <a:extLst>
                    <a:ext uri="{9D8B030D-6E8A-4147-A177-3AD203B41FA5}">
                      <a16:colId xmlns:a16="http://schemas.microsoft.com/office/drawing/2014/main" val="1069984265"/>
                    </a:ext>
                  </a:extLst>
                </a:gridCol>
                <a:gridCol w="4450080">
                  <a:extLst>
                    <a:ext uri="{9D8B030D-6E8A-4147-A177-3AD203B41FA5}">
                      <a16:colId xmlns:a16="http://schemas.microsoft.com/office/drawing/2014/main" val="1820964531"/>
                    </a:ext>
                  </a:extLst>
                </a:gridCol>
              </a:tblGrid>
              <a:tr h="4462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Task 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Tanggal </a:t>
                      </a:r>
                      <a:r>
                        <a:rPr lang="en-US" sz="13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Penyelesaian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3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Luaran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3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dihasilkan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766095"/>
                  </a:ext>
                </a:extLst>
              </a:tr>
              <a:tr h="8942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Perencanaan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31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Maret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2023 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99000"/>
                        </a:lnSpc>
                        <a:spcAft>
                          <a:spcPts val="145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Eksplorasi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katalog, produk logistik, dan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membuat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Er diagram.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Skema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relasional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34341"/>
                  </a:ext>
                </a:extLst>
              </a:tr>
              <a:tr h="1075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Analisis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28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Maret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2023 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User stories(FR &amp; NFR).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99000"/>
                        </a:lnSpc>
                        <a:spcAft>
                          <a:spcPts val="125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Kuisoner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untuk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kebutuhan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aplikasi.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Deskripsi umum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pengguna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Usecase diagram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Usecase scenario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613403"/>
                  </a:ext>
                </a:extLst>
              </a:tr>
              <a:tr h="3505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Desain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 Maret 2023 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Gambaran umum </a:t>
                      </a:r>
                      <a:r>
                        <a:rPr lang="en-US" sz="1100" b="0" u="none" strike="noStrike" dirty="0" err="1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base">
                        <a:lnSpc>
                          <a:spcPct val="107000"/>
                        </a:lnSpc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Wireframe  </a:t>
                      </a:r>
                      <a:endParaRPr lang="en-ID" sz="1300" b="1" u="none" strike="noStrike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957477"/>
                  </a:ext>
                </a:extLst>
              </a:tr>
              <a:tr h="535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Implementasi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24180" algn="just"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 April 2023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4699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Implementasi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sql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basis data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marR="4699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Halaman program web (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class,objek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dan method) 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80038"/>
                  </a:ext>
                </a:extLst>
              </a:tr>
              <a:tr h="1826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Testing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3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ID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479" marR="62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3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7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DC670-7930-4CFF-8ED8-4406CE07C29B}"/>
              </a:ext>
            </a:extLst>
          </p:cNvPr>
          <p:cNvSpPr txBox="1"/>
          <p:nvPr/>
        </p:nvSpPr>
        <p:spPr>
          <a:xfrm>
            <a:off x="611123" y="74840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Desain Antarmuka ( Wireframe)</a:t>
            </a:r>
          </a:p>
        </p:txBody>
      </p:sp>
      <p:sp>
        <p:nvSpPr>
          <p:cNvPr id="5" name="Google Shape;1043;p37">
            <a:extLst>
              <a:ext uri="{FF2B5EF4-FFF2-40B4-BE49-F238E27FC236}">
                <a16:creationId xmlns:a16="http://schemas.microsoft.com/office/drawing/2014/main" id="{710C4CF4-AD65-4F7F-9BEA-A910ABED5BE3}"/>
              </a:ext>
            </a:extLst>
          </p:cNvPr>
          <p:cNvSpPr txBox="1">
            <a:spLocks/>
          </p:cNvSpPr>
          <p:nvPr/>
        </p:nvSpPr>
        <p:spPr>
          <a:xfrm>
            <a:off x="0" y="211278"/>
            <a:ext cx="775214" cy="2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19FB1-78B3-4DD4-AB63-CCB726A7D1E1}"/>
              </a:ext>
            </a:extLst>
          </p:cNvPr>
          <p:cNvSpPr txBox="1">
            <a:spLocks/>
          </p:cNvSpPr>
          <p:nvPr/>
        </p:nvSpPr>
        <p:spPr>
          <a:xfrm>
            <a:off x="387607" y="567667"/>
            <a:ext cx="8567456" cy="151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ata"/>
              <a:buNone/>
              <a:defRPr sz="65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en-US" sz="1600" b="0" dirty="0">
              <a:latin typeface="Palatino Linotype" panose="02040502050505030304" pitchFamily="18" charset="0"/>
            </a:endParaRPr>
          </a:p>
          <a:p>
            <a:r>
              <a:rPr lang="en-US" sz="1600" b="0" dirty="0">
                <a:latin typeface="Palatino Linotype" panose="02040502050505030304" pitchFamily="18" charset="0"/>
              </a:rPr>
              <a:t>1. </a:t>
            </a:r>
            <a:r>
              <a:rPr lang="en-US" sz="1600" b="0" dirty="0" err="1">
                <a:latin typeface="Palatino Linotype" panose="02040502050505030304" pitchFamily="18" charset="0"/>
              </a:rPr>
              <a:t>Rancangan</a:t>
            </a:r>
            <a:r>
              <a:rPr lang="en-US" sz="1600" b="0" dirty="0">
                <a:latin typeface="Palatino Linotype" panose="02040502050505030304" pitchFamily="18" charset="0"/>
              </a:rPr>
              <a:t> Wireframe</a:t>
            </a:r>
          </a:p>
          <a:p>
            <a:r>
              <a:rPr lang="en-US" sz="1600" b="0" dirty="0">
                <a:latin typeface="Palatino Linotype" panose="02040502050505030304" pitchFamily="18" charset="0"/>
              </a:rPr>
              <a:t>Untuk </a:t>
            </a:r>
            <a:r>
              <a:rPr lang="en-US" sz="1600" b="0" dirty="0" err="1">
                <a:latin typeface="Palatino Linotype" panose="02040502050505030304" pitchFamily="18" charset="0"/>
              </a:rPr>
              <a:t>melihat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rancangan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antarmuka</a:t>
            </a:r>
            <a:r>
              <a:rPr lang="en-US" sz="1600" b="0" dirty="0">
                <a:latin typeface="Palatino Linotype" panose="02040502050505030304" pitchFamily="18" charset="0"/>
              </a:rPr>
              <a:t> secara lengkap </a:t>
            </a:r>
            <a:r>
              <a:rPr lang="en-US" sz="1600" b="0" dirty="0" err="1">
                <a:latin typeface="Palatino Linotype" panose="02040502050505030304" pitchFamily="18" charset="0"/>
              </a:rPr>
              <a:t>bisa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mengakses</a:t>
            </a:r>
            <a:r>
              <a:rPr lang="en-US" sz="1600" b="0" dirty="0">
                <a:latin typeface="Palatino Linotype" panose="02040502050505030304" pitchFamily="18" charset="0"/>
              </a:rPr>
              <a:t> link </a:t>
            </a:r>
            <a:r>
              <a:rPr lang="en-US" sz="1600" b="0" dirty="0" err="1">
                <a:latin typeface="Palatino Linotype" panose="02040502050505030304" pitchFamily="18" charset="0"/>
              </a:rPr>
              <a:t>berikut</a:t>
            </a:r>
            <a:r>
              <a:rPr lang="en-US" sz="1600" b="0" dirty="0">
                <a:latin typeface="Palatino Linotype" panose="02040502050505030304" pitchFamily="18" charset="0"/>
              </a:rPr>
              <a:t>:</a:t>
            </a:r>
          </a:p>
          <a:p>
            <a:endParaRPr lang="en-US" sz="1600" b="0" dirty="0">
              <a:latin typeface="Palatino Linotype" panose="02040502050505030304" pitchFamily="18" charset="0"/>
              <a:ea typeface="Times New Roman" panose="02020603050405020304" pitchFamily="18" charset="0"/>
              <a:hlinkClick r:id="rId2"/>
            </a:endParaRPr>
          </a:p>
          <a:p>
            <a:r>
              <a:rPr lang="en-ID" sz="1600" b="0" u="sng" dirty="0">
                <a:solidFill>
                  <a:srgbClr val="3592CF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hlinkClick r:id="rId2"/>
              </a:rPr>
              <a:t>https://polibatam.id/AplikasiKatalogProdukPerusahaanLogistikIF2A</a:t>
            </a:r>
            <a:r>
              <a:rPr lang="en-ID" sz="1600" b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hlinkClick r:id="rId2"/>
              </a:rPr>
              <a:t> </a:t>
            </a:r>
            <a:endParaRPr lang="en-ID" sz="1600" b="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endParaRPr lang="en-ID" sz="16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34E3E-C5BE-4C4A-A1B2-EDE46A3199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77" y="2219877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DC670-7930-4CFF-8ED8-4406CE07C29B}"/>
              </a:ext>
            </a:extLst>
          </p:cNvPr>
          <p:cNvSpPr txBox="1"/>
          <p:nvPr/>
        </p:nvSpPr>
        <p:spPr>
          <a:xfrm>
            <a:off x="611123" y="74840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Implementasi Aplikasi</a:t>
            </a:r>
          </a:p>
        </p:txBody>
      </p:sp>
      <p:sp>
        <p:nvSpPr>
          <p:cNvPr id="5" name="Google Shape;1043;p37">
            <a:extLst>
              <a:ext uri="{FF2B5EF4-FFF2-40B4-BE49-F238E27FC236}">
                <a16:creationId xmlns:a16="http://schemas.microsoft.com/office/drawing/2014/main" id="{710C4CF4-AD65-4F7F-9BEA-A910ABED5BE3}"/>
              </a:ext>
            </a:extLst>
          </p:cNvPr>
          <p:cNvSpPr txBox="1">
            <a:spLocks/>
          </p:cNvSpPr>
          <p:nvPr/>
        </p:nvSpPr>
        <p:spPr>
          <a:xfrm>
            <a:off x="0" y="211278"/>
            <a:ext cx="775214" cy="2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19FB1-78B3-4DD4-AB63-CCB726A7D1E1}"/>
              </a:ext>
            </a:extLst>
          </p:cNvPr>
          <p:cNvSpPr txBox="1">
            <a:spLocks/>
          </p:cNvSpPr>
          <p:nvPr/>
        </p:nvSpPr>
        <p:spPr>
          <a:xfrm>
            <a:off x="5799445" y="455201"/>
            <a:ext cx="3167456" cy="361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ata"/>
              <a:buNone/>
              <a:defRPr sz="65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en-US" sz="1600" b="0" dirty="0">
              <a:latin typeface="Palatino Linotype" panose="02040502050505030304" pitchFamily="18" charset="0"/>
            </a:endParaRPr>
          </a:p>
          <a:p>
            <a:r>
              <a:rPr lang="en-US" sz="1600" b="0" dirty="0">
                <a:latin typeface="Palatino Linotype" panose="02040502050505030304" pitchFamily="18" charset="0"/>
              </a:rPr>
              <a:t>1. </a:t>
            </a:r>
            <a:r>
              <a:rPr lang="en-US" sz="1600" b="0" dirty="0" err="1">
                <a:latin typeface="Palatino Linotype" panose="02040502050505030304" pitchFamily="18" charset="0"/>
              </a:rPr>
              <a:t>Implementasi</a:t>
            </a:r>
            <a:r>
              <a:rPr lang="en-US" sz="1600" b="0" dirty="0">
                <a:latin typeface="Palatino Linotype" panose="02040502050505030304" pitchFamily="18" charset="0"/>
              </a:rPr>
              <a:t> Aplikasi(Progress 20%)</a:t>
            </a:r>
          </a:p>
          <a:p>
            <a:endParaRPr lang="en-US" sz="1600" b="0" dirty="0">
              <a:latin typeface="Palatino Linotype" panose="02040502050505030304" pitchFamily="18" charset="0"/>
            </a:endParaRPr>
          </a:p>
          <a:p>
            <a:r>
              <a:rPr lang="en-US" sz="1600" b="0" dirty="0">
                <a:latin typeface="Palatino Linotype" panose="02040502050505030304" pitchFamily="18" charset="0"/>
              </a:rPr>
              <a:t>Dalam </a:t>
            </a:r>
            <a:r>
              <a:rPr lang="en-US" sz="1600" b="0" dirty="0" err="1">
                <a:latin typeface="Palatino Linotype" panose="02040502050505030304" pitchFamily="18" charset="0"/>
              </a:rPr>
              <a:t>implementasi</a:t>
            </a:r>
            <a:r>
              <a:rPr lang="en-US" sz="1600" b="0" dirty="0">
                <a:latin typeface="Palatino Linotype" panose="02040502050505030304" pitchFamily="18" charset="0"/>
              </a:rPr>
              <a:t> aplikasi ini </a:t>
            </a:r>
            <a:r>
              <a:rPr lang="en-US" sz="1600" b="0" dirty="0" err="1">
                <a:latin typeface="Palatino Linotype" panose="02040502050505030304" pitchFamily="18" charset="0"/>
              </a:rPr>
              <a:t>bootstrap,css</a:t>
            </a:r>
            <a:r>
              <a:rPr lang="en-US" sz="1600" b="0" dirty="0">
                <a:latin typeface="Palatino Linotype" panose="02040502050505030304" pitchFamily="18" charset="0"/>
              </a:rPr>
              <a:t> &amp; HTML.</a:t>
            </a:r>
          </a:p>
          <a:p>
            <a:endParaRPr lang="en-US" sz="1600" b="0" dirty="0">
              <a:latin typeface="Palatino Linotype" panose="02040502050505030304" pitchFamily="18" charset="0"/>
            </a:endParaRPr>
          </a:p>
          <a:p>
            <a:r>
              <a:rPr lang="en-US" sz="1600" b="0" dirty="0">
                <a:latin typeface="Palatino Linotype" panose="02040502050505030304" pitchFamily="18" charset="0"/>
              </a:rPr>
              <a:t>Pada line 12-23 code </a:t>
            </a:r>
            <a:r>
              <a:rPr lang="en-US" sz="1600" b="0" dirty="0" err="1">
                <a:latin typeface="Palatino Linotype" panose="02040502050505030304" pitchFamily="18" charset="0"/>
              </a:rPr>
              <a:t>berfungsi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membuat</a:t>
            </a:r>
            <a:r>
              <a:rPr lang="en-US" sz="1600" b="0" dirty="0">
                <a:latin typeface="Palatino Linotype" panose="02040502050505030304" pitchFamily="18" charset="0"/>
              </a:rPr>
              <a:t> navbar.</a:t>
            </a:r>
          </a:p>
          <a:p>
            <a:r>
              <a:rPr lang="en-US" sz="1600" b="0" dirty="0">
                <a:latin typeface="Palatino Linotype" panose="02040502050505030304" pitchFamily="18" charset="0"/>
              </a:rPr>
              <a:t>Pada line 24-33 untuk </a:t>
            </a:r>
            <a:r>
              <a:rPr lang="en-US" sz="1600" b="0" dirty="0" err="1">
                <a:latin typeface="Palatino Linotype" panose="02040502050505030304" pitchFamily="18" charset="0"/>
              </a:rPr>
              <a:t>membuat</a:t>
            </a:r>
            <a:r>
              <a:rPr lang="en-US" sz="1600" b="0" dirty="0">
                <a:latin typeface="Palatino Linotype" panose="02040502050505030304" pitchFamily="18" charset="0"/>
              </a:rPr>
              <a:t> body pada </a:t>
            </a:r>
            <a:r>
              <a:rPr lang="en-US" sz="1600" b="0" dirty="0" err="1">
                <a:latin typeface="Palatino Linotype" panose="02040502050505030304" pitchFamily="18" charset="0"/>
              </a:rPr>
              <a:t>bagian</a:t>
            </a:r>
            <a:r>
              <a:rPr lang="en-US" sz="1600" b="0" dirty="0">
                <a:latin typeface="Palatino Linotype" panose="02040502050505030304" pitchFamily="18" charset="0"/>
              </a:rPr>
              <a:t> form sign in(</a:t>
            </a:r>
            <a:r>
              <a:rPr lang="en-US" sz="1600" b="0" dirty="0" err="1">
                <a:latin typeface="Palatino Linotype" panose="02040502050505030304" pitchFamily="18" charset="0"/>
              </a:rPr>
              <a:t>kotak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warna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abu</a:t>
            </a:r>
            <a:r>
              <a:rPr lang="en-US" sz="1600" b="0" dirty="0">
                <a:latin typeface="Palatino Linotype" panose="02040502050505030304" pitchFamily="18" charset="0"/>
              </a:rPr>
              <a:t>)</a:t>
            </a:r>
          </a:p>
          <a:p>
            <a:r>
              <a:rPr lang="en-US" sz="1600" b="0" dirty="0">
                <a:latin typeface="Palatino Linotype" panose="02040502050505030304" pitchFamily="18" charset="0"/>
              </a:rPr>
              <a:t>Pada line 25-50 untuk </a:t>
            </a:r>
            <a:r>
              <a:rPr lang="en-US" sz="1600" b="0" dirty="0" err="1">
                <a:latin typeface="Palatino Linotype" panose="02040502050505030304" pitchFamily="18" charset="0"/>
              </a:rPr>
              <a:t>membuat</a:t>
            </a:r>
            <a:r>
              <a:rPr lang="en-US" sz="1600" b="0" dirty="0">
                <a:latin typeface="Palatino Linotype" panose="02040502050505030304" pitchFamily="18" charset="0"/>
              </a:rPr>
              <a:t> form sign in(</a:t>
            </a:r>
            <a:r>
              <a:rPr lang="en-US" sz="1600" b="0" dirty="0" err="1">
                <a:latin typeface="Palatino Linotype" panose="02040502050505030304" pitchFamily="18" charset="0"/>
              </a:rPr>
              <a:t>kotak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warna</a:t>
            </a:r>
            <a:r>
              <a:rPr lang="en-US" sz="1600" b="0" dirty="0">
                <a:latin typeface="Palatino Linotype" panose="02040502050505030304" pitchFamily="18" charset="0"/>
              </a:rPr>
              <a:t> </a:t>
            </a:r>
            <a:r>
              <a:rPr lang="en-US" sz="1600" b="0" dirty="0" err="1">
                <a:latin typeface="Palatino Linotype" panose="02040502050505030304" pitchFamily="18" charset="0"/>
              </a:rPr>
              <a:t>putih</a:t>
            </a:r>
            <a:r>
              <a:rPr lang="en-US" sz="1600" b="0" dirty="0">
                <a:latin typeface="Palatino Linotype" panose="02040502050505030304" pitchFamily="18" charset="0"/>
              </a:rPr>
              <a:t>)</a:t>
            </a:r>
          </a:p>
          <a:p>
            <a:endParaRPr lang="en-US" sz="1600" b="0" dirty="0">
              <a:latin typeface="Palatino Linotype" panose="02040502050505030304" pitchFamily="18" charset="0"/>
            </a:endParaRPr>
          </a:p>
          <a:p>
            <a:endParaRPr lang="en-ID" sz="1600" b="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43528-80A4-4000-9B10-98D1EC20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9" y="704105"/>
            <a:ext cx="5400000" cy="37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95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DC670-7930-4CFF-8ED8-4406CE07C29B}"/>
              </a:ext>
            </a:extLst>
          </p:cNvPr>
          <p:cNvSpPr txBox="1"/>
          <p:nvPr/>
        </p:nvSpPr>
        <p:spPr>
          <a:xfrm>
            <a:off x="611123" y="74840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Implementasi Aplikasi</a:t>
            </a:r>
          </a:p>
        </p:txBody>
      </p:sp>
      <p:sp>
        <p:nvSpPr>
          <p:cNvPr id="5" name="Google Shape;1043;p37">
            <a:extLst>
              <a:ext uri="{FF2B5EF4-FFF2-40B4-BE49-F238E27FC236}">
                <a16:creationId xmlns:a16="http://schemas.microsoft.com/office/drawing/2014/main" id="{710C4CF4-AD65-4F7F-9BEA-A910ABED5BE3}"/>
              </a:ext>
            </a:extLst>
          </p:cNvPr>
          <p:cNvSpPr txBox="1">
            <a:spLocks/>
          </p:cNvSpPr>
          <p:nvPr/>
        </p:nvSpPr>
        <p:spPr>
          <a:xfrm>
            <a:off x="0" y="211278"/>
            <a:ext cx="775214" cy="2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FDB83-69D9-4798-B1BD-F9D8C83C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7" y="704104"/>
            <a:ext cx="8373334" cy="38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8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DC670-7930-4CFF-8ED8-4406CE07C29B}"/>
              </a:ext>
            </a:extLst>
          </p:cNvPr>
          <p:cNvSpPr txBox="1"/>
          <p:nvPr/>
        </p:nvSpPr>
        <p:spPr>
          <a:xfrm>
            <a:off x="611123" y="0"/>
            <a:ext cx="7921754" cy="49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Implementasi Aplikasi</a:t>
            </a:r>
          </a:p>
        </p:txBody>
      </p:sp>
      <p:sp>
        <p:nvSpPr>
          <p:cNvPr id="5" name="Google Shape;1043;p37">
            <a:extLst>
              <a:ext uri="{FF2B5EF4-FFF2-40B4-BE49-F238E27FC236}">
                <a16:creationId xmlns:a16="http://schemas.microsoft.com/office/drawing/2014/main" id="{710C4CF4-AD65-4F7F-9BEA-A910ABED5BE3}"/>
              </a:ext>
            </a:extLst>
          </p:cNvPr>
          <p:cNvSpPr txBox="1">
            <a:spLocks/>
          </p:cNvSpPr>
          <p:nvPr/>
        </p:nvSpPr>
        <p:spPr>
          <a:xfrm>
            <a:off x="0" y="211278"/>
            <a:ext cx="775214" cy="2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400" dirty="0"/>
              <a:t>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FF598-855A-43C1-BBD1-E1642B9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4" y="884198"/>
            <a:ext cx="7200000" cy="40480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84BD23-E39B-4EEB-9EAA-6D2085B1ED9B}"/>
              </a:ext>
            </a:extLst>
          </p:cNvPr>
          <p:cNvSpPr txBox="1">
            <a:spLocks/>
          </p:cNvSpPr>
          <p:nvPr/>
        </p:nvSpPr>
        <p:spPr>
          <a:xfrm>
            <a:off x="186878" y="492827"/>
            <a:ext cx="848490" cy="49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ata"/>
              <a:buNone/>
              <a:defRPr sz="65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jalla One"/>
              <a:buNone/>
              <a:defRPr sz="120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600" b="0" dirty="0">
                <a:latin typeface="Palatino Linotype" panose="02040502050505030304" pitchFamily="18" charset="0"/>
              </a:rPr>
              <a:t>Output</a:t>
            </a:r>
            <a:endParaRPr lang="en-ID" sz="16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22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59"/>
          <p:cNvSpPr txBox="1">
            <a:spLocks noGrp="1"/>
          </p:cNvSpPr>
          <p:nvPr>
            <p:ph type="title"/>
          </p:nvPr>
        </p:nvSpPr>
        <p:spPr>
          <a:xfrm>
            <a:off x="4083721" y="558538"/>
            <a:ext cx="4453461" cy="3041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Pembagian Kerja </a:t>
            </a:r>
            <a:br>
              <a:rPr lang="en" sz="4600" dirty="0"/>
            </a:br>
            <a:r>
              <a:rPr lang="en" sz="4600" dirty="0"/>
              <a:t>dan</a:t>
            </a:r>
            <a:br>
              <a:rPr lang="en" sz="4600" dirty="0"/>
            </a:br>
            <a:r>
              <a:rPr lang="en" sz="4600" dirty="0"/>
              <a:t> Kontribusi Anggota</a:t>
            </a:r>
            <a:endParaRPr sz="4600" dirty="0"/>
          </a:p>
        </p:txBody>
      </p:sp>
      <p:grpSp>
        <p:nvGrpSpPr>
          <p:cNvPr id="1953" name="Google Shape;1953;p59"/>
          <p:cNvGrpSpPr/>
          <p:nvPr/>
        </p:nvGrpSpPr>
        <p:grpSpPr>
          <a:xfrm>
            <a:off x="1928936" y="2039080"/>
            <a:ext cx="1096723" cy="3127189"/>
            <a:chOff x="1849262" y="1616592"/>
            <a:chExt cx="1022109" cy="2914706"/>
          </a:xfrm>
        </p:grpSpPr>
        <p:sp>
          <p:nvSpPr>
            <p:cNvPr id="1954" name="Google Shape;1954;p59"/>
            <p:cNvSpPr/>
            <p:nvPr/>
          </p:nvSpPr>
          <p:spPr>
            <a:xfrm>
              <a:off x="1883346" y="2154190"/>
              <a:ext cx="504890" cy="815364"/>
            </a:xfrm>
            <a:custGeom>
              <a:avLst/>
              <a:gdLst/>
              <a:ahLst/>
              <a:cxnLst/>
              <a:rect l="l" t="t" r="r" b="b"/>
              <a:pathLst>
                <a:path w="9910" h="16004" extrusionOk="0">
                  <a:moveTo>
                    <a:pt x="4651" y="0"/>
                  </a:moveTo>
                  <a:cubicBezTo>
                    <a:pt x="4651" y="0"/>
                    <a:pt x="3283" y="790"/>
                    <a:pt x="2979" y="1611"/>
                  </a:cubicBezTo>
                  <a:cubicBezTo>
                    <a:pt x="2675" y="2462"/>
                    <a:pt x="790" y="8207"/>
                    <a:pt x="365" y="9727"/>
                  </a:cubicBezTo>
                  <a:cubicBezTo>
                    <a:pt x="0" y="11246"/>
                    <a:pt x="152" y="12766"/>
                    <a:pt x="790" y="12979"/>
                  </a:cubicBezTo>
                  <a:cubicBezTo>
                    <a:pt x="1155" y="13118"/>
                    <a:pt x="1401" y="13148"/>
                    <a:pt x="1544" y="13148"/>
                  </a:cubicBezTo>
                  <a:cubicBezTo>
                    <a:pt x="1652" y="13148"/>
                    <a:pt x="1702" y="13131"/>
                    <a:pt x="1702" y="13131"/>
                  </a:cubicBezTo>
                  <a:lnTo>
                    <a:pt x="1702" y="13131"/>
                  </a:lnTo>
                  <a:lnTo>
                    <a:pt x="821" y="14955"/>
                  </a:lnTo>
                  <a:cubicBezTo>
                    <a:pt x="821" y="14955"/>
                    <a:pt x="1664" y="16004"/>
                    <a:pt x="4467" y="16004"/>
                  </a:cubicBezTo>
                  <a:cubicBezTo>
                    <a:pt x="5072" y="16004"/>
                    <a:pt x="5768" y="15955"/>
                    <a:pt x="6566" y="15836"/>
                  </a:cubicBezTo>
                  <a:cubicBezTo>
                    <a:pt x="6566" y="15836"/>
                    <a:pt x="6444" y="13405"/>
                    <a:pt x="6870" y="11490"/>
                  </a:cubicBezTo>
                  <a:cubicBezTo>
                    <a:pt x="7265" y="9605"/>
                    <a:pt x="8116" y="7842"/>
                    <a:pt x="8754" y="6991"/>
                  </a:cubicBezTo>
                  <a:cubicBezTo>
                    <a:pt x="9909" y="5471"/>
                    <a:pt x="8906" y="3739"/>
                    <a:pt x="8237" y="2736"/>
                  </a:cubicBezTo>
                  <a:cubicBezTo>
                    <a:pt x="7599" y="1702"/>
                    <a:pt x="6748" y="517"/>
                    <a:pt x="6748" y="517"/>
                  </a:cubicBezTo>
                  <a:lnTo>
                    <a:pt x="4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2189948" y="2630244"/>
              <a:ext cx="459088" cy="138781"/>
            </a:xfrm>
            <a:custGeom>
              <a:avLst/>
              <a:gdLst/>
              <a:ahLst/>
              <a:cxnLst/>
              <a:rect l="l" t="t" r="r" b="b"/>
              <a:pathLst>
                <a:path w="9011" h="2724" extrusionOk="0">
                  <a:moveTo>
                    <a:pt x="7024" y="0"/>
                  </a:moveTo>
                  <a:cubicBezTo>
                    <a:pt x="6604" y="0"/>
                    <a:pt x="5573" y="414"/>
                    <a:pt x="5062" y="414"/>
                  </a:cubicBezTo>
                  <a:cubicBezTo>
                    <a:pt x="5046" y="414"/>
                    <a:pt x="5031" y="414"/>
                    <a:pt x="5016" y="413"/>
                  </a:cubicBezTo>
                  <a:cubicBezTo>
                    <a:pt x="5004" y="412"/>
                    <a:pt x="4992" y="412"/>
                    <a:pt x="4980" y="412"/>
                  </a:cubicBezTo>
                  <a:cubicBezTo>
                    <a:pt x="4487" y="412"/>
                    <a:pt x="3648" y="991"/>
                    <a:pt x="3648" y="991"/>
                  </a:cubicBezTo>
                  <a:lnTo>
                    <a:pt x="456" y="899"/>
                  </a:lnTo>
                  <a:lnTo>
                    <a:pt x="1" y="2723"/>
                  </a:lnTo>
                  <a:cubicBezTo>
                    <a:pt x="1" y="2723"/>
                    <a:pt x="3443" y="2236"/>
                    <a:pt x="4113" y="2236"/>
                  </a:cubicBezTo>
                  <a:cubicBezTo>
                    <a:pt x="4133" y="2236"/>
                    <a:pt x="4150" y="2236"/>
                    <a:pt x="4165" y="2237"/>
                  </a:cubicBezTo>
                  <a:cubicBezTo>
                    <a:pt x="4187" y="2238"/>
                    <a:pt x="4213" y="2239"/>
                    <a:pt x="4241" y="2239"/>
                  </a:cubicBezTo>
                  <a:cubicBezTo>
                    <a:pt x="4817" y="2239"/>
                    <a:pt x="6488" y="1951"/>
                    <a:pt x="7387" y="1690"/>
                  </a:cubicBezTo>
                  <a:cubicBezTo>
                    <a:pt x="8223" y="1474"/>
                    <a:pt x="9011" y="804"/>
                    <a:pt x="8647" y="804"/>
                  </a:cubicBezTo>
                  <a:cubicBezTo>
                    <a:pt x="8601" y="804"/>
                    <a:pt x="8536" y="815"/>
                    <a:pt x="8451" y="839"/>
                  </a:cubicBezTo>
                  <a:cubicBezTo>
                    <a:pt x="7691" y="1021"/>
                    <a:pt x="5867" y="1082"/>
                    <a:pt x="5867" y="1082"/>
                  </a:cubicBezTo>
                  <a:cubicBezTo>
                    <a:pt x="5867" y="1082"/>
                    <a:pt x="7508" y="140"/>
                    <a:pt x="7144" y="18"/>
                  </a:cubicBezTo>
                  <a:cubicBezTo>
                    <a:pt x="7113" y="6"/>
                    <a:pt x="7073" y="0"/>
                    <a:pt x="7024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1973166" y="2668302"/>
              <a:ext cx="281893" cy="154931"/>
            </a:xfrm>
            <a:custGeom>
              <a:avLst/>
              <a:gdLst/>
              <a:ahLst/>
              <a:cxnLst/>
              <a:rect l="l" t="t" r="r" b="b"/>
              <a:pathLst>
                <a:path w="5533" h="3041" extrusionOk="0">
                  <a:moveTo>
                    <a:pt x="1885" y="0"/>
                  </a:moveTo>
                  <a:cubicBezTo>
                    <a:pt x="1064" y="0"/>
                    <a:pt x="456" y="335"/>
                    <a:pt x="456" y="335"/>
                  </a:cubicBezTo>
                  <a:lnTo>
                    <a:pt x="0" y="3040"/>
                  </a:lnTo>
                  <a:cubicBezTo>
                    <a:pt x="2128" y="2766"/>
                    <a:pt x="5228" y="2037"/>
                    <a:pt x="5228" y="2037"/>
                  </a:cubicBezTo>
                  <a:cubicBezTo>
                    <a:pt x="5532" y="912"/>
                    <a:pt x="4985" y="92"/>
                    <a:pt x="4985" y="92"/>
                  </a:cubicBezTo>
                  <a:cubicBezTo>
                    <a:pt x="4676" y="112"/>
                    <a:pt x="4389" y="120"/>
                    <a:pt x="4121" y="120"/>
                  </a:cubicBezTo>
                  <a:cubicBezTo>
                    <a:pt x="3200" y="120"/>
                    <a:pt x="2497" y="24"/>
                    <a:pt x="1885" y="0"/>
                  </a:cubicBezTo>
                  <a:close/>
                </a:path>
              </a:pathLst>
            </a:custGeom>
            <a:solidFill>
              <a:srgbClr val="FD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1971587" y="2662035"/>
              <a:ext cx="288108" cy="162726"/>
            </a:xfrm>
            <a:custGeom>
              <a:avLst/>
              <a:gdLst/>
              <a:ahLst/>
              <a:cxnLst/>
              <a:rect l="l" t="t" r="r" b="b"/>
              <a:pathLst>
                <a:path w="5655" h="3194" extrusionOk="0">
                  <a:moveTo>
                    <a:pt x="1889" y="0"/>
                  </a:moveTo>
                  <a:cubicBezTo>
                    <a:pt x="1142" y="0"/>
                    <a:pt x="577" y="367"/>
                    <a:pt x="548" y="367"/>
                  </a:cubicBezTo>
                  <a:lnTo>
                    <a:pt x="578" y="427"/>
                  </a:lnTo>
                  <a:cubicBezTo>
                    <a:pt x="578" y="427"/>
                    <a:pt x="1134" y="122"/>
                    <a:pt x="1848" y="122"/>
                  </a:cubicBezTo>
                  <a:cubicBezTo>
                    <a:pt x="1880" y="122"/>
                    <a:pt x="1913" y="122"/>
                    <a:pt x="1946" y="123"/>
                  </a:cubicBezTo>
                  <a:cubicBezTo>
                    <a:pt x="2159" y="123"/>
                    <a:pt x="2402" y="123"/>
                    <a:pt x="2615" y="154"/>
                  </a:cubicBezTo>
                  <a:cubicBezTo>
                    <a:pt x="3045" y="197"/>
                    <a:pt x="3581" y="240"/>
                    <a:pt x="4202" y="240"/>
                  </a:cubicBezTo>
                  <a:cubicBezTo>
                    <a:pt x="4459" y="240"/>
                    <a:pt x="4731" y="232"/>
                    <a:pt x="5016" y="215"/>
                  </a:cubicBezTo>
                  <a:cubicBezTo>
                    <a:pt x="5107" y="367"/>
                    <a:pt x="5472" y="1127"/>
                    <a:pt x="5198" y="2099"/>
                  </a:cubicBezTo>
                  <a:cubicBezTo>
                    <a:pt x="4864" y="2160"/>
                    <a:pt x="2007" y="2859"/>
                    <a:pt x="1" y="3072"/>
                  </a:cubicBezTo>
                  <a:lnTo>
                    <a:pt x="1" y="3193"/>
                  </a:lnTo>
                  <a:cubicBezTo>
                    <a:pt x="2128" y="2950"/>
                    <a:pt x="5198" y="2221"/>
                    <a:pt x="5320" y="2190"/>
                  </a:cubicBezTo>
                  <a:lnTo>
                    <a:pt x="5350" y="2190"/>
                  </a:lnTo>
                  <a:lnTo>
                    <a:pt x="5350" y="2130"/>
                  </a:lnTo>
                  <a:cubicBezTo>
                    <a:pt x="5654" y="1005"/>
                    <a:pt x="5168" y="154"/>
                    <a:pt x="5138" y="123"/>
                  </a:cubicBezTo>
                  <a:lnTo>
                    <a:pt x="5138" y="93"/>
                  </a:lnTo>
                  <a:lnTo>
                    <a:pt x="5107" y="93"/>
                  </a:lnTo>
                  <a:cubicBezTo>
                    <a:pt x="4796" y="112"/>
                    <a:pt x="4506" y="119"/>
                    <a:pt x="4234" y="119"/>
                  </a:cubicBezTo>
                  <a:cubicBezTo>
                    <a:pt x="3629" y="119"/>
                    <a:pt x="3116" y="84"/>
                    <a:pt x="2676" y="63"/>
                  </a:cubicBezTo>
                  <a:cubicBezTo>
                    <a:pt x="2432" y="63"/>
                    <a:pt x="2220" y="2"/>
                    <a:pt x="1976" y="2"/>
                  </a:cubicBezTo>
                  <a:cubicBezTo>
                    <a:pt x="1947" y="1"/>
                    <a:pt x="1918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2036647" y="2363228"/>
              <a:ext cx="117740" cy="309761"/>
            </a:xfrm>
            <a:custGeom>
              <a:avLst/>
              <a:gdLst/>
              <a:ahLst/>
              <a:cxnLst/>
              <a:rect l="l" t="t" r="r" b="b"/>
              <a:pathLst>
                <a:path w="2311" h="6080" extrusionOk="0">
                  <a:moveTo>
                    <a:pt x="2219" y="1"/>
                  </a:moveTo>
                  <a:lnTo>
                    <a:pt x="0" y="6019"/>
                  </a:lnTo>
                  <a:lnTo>
                    <a:pt x="122" y="6080"/>
                  </a:lnTo>
                  <a:lnTo>
                    <a:pt x="2310" y="3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1850791" y="2996607"/>
              <a:ext cx="289637" cy="1376703"/>
            </a:xfrm>
            <a:custGeom>
              <a:avLst/>
              <a:gdLst/>
              <a:ahLst/>
              <a:cxnLst/>
              <a:rect l="l" t="t" r="r" b="b"/>
              <a:pathLst>
                <a:path w="5685" h="27022" extrusionOk="0">
                  <a:moveTo>
                    <a:pt x="1034" y="0"/>
                  </a:moveTo>
                  <a:cubicBezTo>
                    <a:pt x="1" y="5259"/>
                    <a:pt x="2676" y="14195"/>
                    <a:pt x="2676" y="14195"/>
                  </a:cubicBezTo>
                  <a:cubicBezTo>
                    <a:pt x="2676" y="14195"/>
                    <a:pt x="1369" y="16323"/>
                    <a:pt x="1338" y="18937"/>
                  </a:cubicBezTo>
                  <a:cubicBezTo>
                    <a:pt x="1217" y="24864"/>
                    <a:pt x="1338" y="27022"/>
                    <a:pt x="1338" y="27022"/>
                  </a:cubicBezTo>
                  <a:lnTo>
                    <a:pt x="3314" y="27022"/>
                  </a:lnTo>
                  <a:cubicBezTo>
                    <a:pt x="3405" y="21551"/>
                    <a:pt x="5016" y="14438"/>
                    <a:pt x="5016" y="14438"/>
                  </a:cubicBezTo>
                  <a:lnTo>
                    <a:pt x="5685" y="717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1849262" y="2916059"/>
              <a:ext cx="777459" cy="1488227"/>
            </a:xfrm>
            <a:custGeom>
              <a:avLst/>
              <a:gdLst/>
              <a:ahLst/>
              <a:cxnLst/>
              <a:rect l="l" t="t" r="r" b="b"/>
              <a:pathLst>
                <a:path w="15260" h="29211" extrusionOk="0">
                  <a:moveTo>
                    <a:pt x="1520" y="1"/>
                  </a:moveTo>
                  <a:cubicBezTo>
                    <a:pt x="1520" y="1"/>
                    <a:pt x="1" y="2767"/>
                    <a:pt x="2402" y="6475"/>
                  </a:cubicBezTo>
                  <a:cubicBezTo>
                    <a:pt x="4833" y="10153"/>
                    <a:pt x="8450" y="15594"/>
                    <a:pt x="8450" y="15594"/>
                  </a:cubicBezTo>
                  <a:cubicBezTo>
                    <a:pt x="8450" y="15594"/>
                    <a:pt x="7903" y="19028"/>
                    <a:pt x="10426" y="23132"/>
                  </a:cubicBezTo>
                  <a:cubicBezTo>
                    <a:pt x="12888" y="27235"/>
                    <a:pt x="13679" y="29211"/>
                    <a:pt x="13679" y="29211"/>
                  </a:cubicBezTo>
                  <a:lnTo>
                    <a:pt x="15259" y="28694"/>
                  </a:lnTo>
                  <a:cubicBezTo>
                    <a:pt x="15259" y="28694"/>
                    <a:pt x="12250" y="20335"/>
                    <a:pt x="11338" y="14986"/>
                  </a:cubicBezTo>
                  <a:cubicBezTo>
                    <a:pt x="11338" y="14986"/>
                    <a:pt x="7873" y="4925"/>
                    <a:pt x="7295" y="821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1900362" y="4373260"/>
              <a:ext cx="319084" cy="134807"/>
            </a:xfrm>
            <a:custGeom>
              <a:avLst/>
              <a:gdLst/>
              <a:ahLst/>
              <a:cxnLst/>
              <a:rect l="l" t="t" r="r" b="b"/>
              <a:pathLst>
                <a:path w="6263" h="2646" extrusionOk="0">
                  <a:moveTo>
                    <a:pt x="304" y="1"/>
                  </a:moveTo>
                  <a:lnTo>
                    <a:pt x="1" y="2220"/>
                  </a:lnTo>
                  <a:cubicBezTo>
                    <a:pt x="1" y="2220"/>
                    <a:pt x="608" y="2433"/>
                    <a:pt x="1855" y="2554"/>
                  </a:cubicBezTo>
                  <a:cubicBezTo>
                    <a:pt x="2380" y="2605"/>
                    <a:pt x="3198" y="2646"/>
                    <a:pt x="3977" y="2646"/>
                  </a:cubicBezTo>
                  <a:cubicBezTo>
                    <a:pt x="5045" y="2646"/>
                    <a:pt x="6040" y="2570"/>
                    <a:pt x="6110" y="2341"/>
                  </a:cubicBezTo>
                  <a:cubicBezTo>
                    <a:pt x="6262" y="1916"/>
                    <a:pt x="4469" y="1794"/>
                    <a:pt x="3678" y="1460"/>
                  </a:cubicBezTo>
                  <a:cubicBezTo>
                    <a:pt x="2888" y="1126"/>
                    <a:pt x="2341" y="62"/>
                    <a:pt x="2341" y="62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2544594" y="4377947"/>
              <a:ext cx="326777" cy="153352"/>
            </a:xfrm>
            <a:custGeom>
              <a:avLst/>
              <a:gdLst/>
              <a:ahLst/>
              <a:cxnLst/>
              <a:rect l="l" t="t" r="r" b="b"/>
              <a:pathLst>
                <a:path w="6414" h="3010" extrusionOk="0">
                  <a:moveTo>
                    <a:pt x="1550" y="0"/>
                  </a:moveTo>
                  <a:lnTo>
                    <a:pt x="0" y="517"/>
                  </a:lnTo>
                  <a:lnTo>
                    <a:pt x="851" y="3009"/>
                  </a:lnTo>
                  <a:cubicBezTo>
                    <a:pt x="851" y="3009"/>
                    <a:pt x="1672" y="2888"/>
                    <a:pt x="2857" y="2553"/>
                  </a:cubicBezTo>
                  <a:cubicBezTo>
                    <a:pt x="4043" y="2249"/>
                    <a:pt x="6414" y="821"/>
                    <a:pt x="6322" y="517"/>
                  </a:cubicBezTo>
                  <a:cubicBezTo>
                    <a:pt x="6286" y="425"/>
                    <a:pt x="6163" y="394"/>
                    <a:pt x="5977" y="394"/>
                  </a:cubicBezTo>
                  <a:cubicBezTo>
                    <a:pt x="5594" y="394"/>
                    <a:pt x="4942" y="524"/>
                    <a:pt x="4208" y="524"/>
                  </a:cubicBezTo>
                  <a:cubicBezTo>
                    <a:pt x="4114" y="524"/>
                    <a:pt x="4018" y="522"/>
                    <a:pt x="3921" y="517"/>
                  </a:cubicBezTo>
                  <a:cubicBezTo>
                    <a:pt x="2705" y="487"/>
                    <a:pt x="1550" y="0"/>
                    <a:pt x="1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2120252" y="1723684"/>
              <a:ext cx="221520" cy="462298"/>
            </a:xfrm>
            <a:custGeom>
              <a:avLst/>
              <a:gdLst/>
              <a:ahLst/>
              <a:cxnLst/>
              <a:rect l="l" t="t" r="r" b="b"/>
              <a:pathLst>
                <a:path w="4348" h="9074" extrusionOk="0">
                  <a:moveTo>
                    <a:pt x="2949" y="0"/>
                  </a:moveTo>
                  <a:lnTo>
                    <a:pt x="396" y="1155"/>
                  </a:lnTo>
                  <a:lnTo>
                    <a:pt x="1" y="8541"/>
                  </a:lnTo>
                  <a:cubicBezTo>
                    <a:pt x="715" y="8967"/>
                    <a:pt x="1239" y="9073"/>
                    <a:pt x="1585" y="9073"/>
                  </a:cubicBezTo>
                  <a:cubicBezTo>
                    <a:pt x="1931" y="9073"/>
                    <a:pt x="2098" y="8967"/>
                    <a:pt x="2098" y="8967"/>
                  </a:cubicBezTo>
                  <a:cubicBezTo>
                    <a:pt x="1490" y="8055"/>
                    <a:pt x="1733" y="5441"/>
                    <a:pt x="1733" y="5441"/>
                  </a:cubicBezTo>
                  <a:lnTo>
                    <a:pt x="1733" y="5441"/>
                  </a:lnTo>
                  <a:cubicBezTo>
                    <a:pt x="1733" y="5441"/>
                    <a:pt x="2341" y="5593"/>
                    <a:pt x="2828" y="5593"/>
                  </a:cubicBezTo>
                  <a:cubicBezTo>
                    <a:pt x="3314" y="5593"/>
                    <a:pt x="3618" y="4985"/>
                    <a:pt x="3648" y="4529"/>
                  </a:cubicBezTo>
                  <a:cubicBezTo>
                    <a:pt x="3709" y="4073"/>
                    <a:pt x="3648" y="3587"/>
                    <a:pt x="4013" y="3040"/>
                  </a:cubicBezTo>
                  <a:cubicBezTo>
                    <a:pt x="4347" y="2493"/>
                    <a:pt x="4043" y="2310"/>
                    <a:pt x="3557" y="1824"/>
                  </a:cubicBezTo>
                  <a:cubicBezTo>
                    <a:pt x="3192" y="1459"/>
                    <a:pt x="3223" y="638"/>
                    <a:pt x="2949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1870966" y="1616592"/>
              <a:ext cx="480078" cy="827235"/>
            </a:xfrm>
            <a:custGeom>
              <a:avLst/>
              <a:gdLst/>
              <a:ahLst/>
              <a:cxnLst/>
              <a:rect l="l" t="t" r="r" b="b"/>
              <a:pathLst>
                <a:path w="9423" h="16237" extrusionOk="0">
                  <a:moveTo>
                    <a:pt x="5147" y="0"/>
                  </a:moveTo>
                  <a:cubicBezTo>
                    <a:pt x="4557" y="0"/>
                    <a:pt x="3865" y="132"/>
                    <a:pt x="3161" y="552"/>
                  </a:cubicBezTo>
                  <a:cubicBezTo>
                    <a:pt x="1246" y="1616"/>
                    <a:pt x="2371" y="4868"/>
                    <a:pt x="1611" y="6479"/>
                  </a:cubicBezTo>
                  <a:cubicBezTo>
                    <a:pt x="851" y="8120"/>
                    <a:pt x="182" y="9276"/>
                    <a:pt x="122" y="11434"/>
                  </a:cubicBezTo>
                  <a:cubicBezTo>
                    <a:pt x="0" y="14473"/>
                    <a:pt x="1307" y="15415"/>
                    <a:pt x="1915" y="16236"/>
                  </a:cubicBezTo>
                  <a:cubicBezTo>
                    <a:pt x="1915" y="16236"/>
                    <a:pt x="3192" y="12315"/>
                    <a:pt x="3374" y="11950"/>
                  </a:cubicBezTo>
                  <a:cubicBezTo>
                    <a:pt x="3799" y="10978"/>
                    <a:pt x="5988" y="10339"/>
                    <a:pt x="5927" y="8941"/>
                  </a:cubicBezTo>
                  <a:cubicBezTo>
                    <a:pt x="5897" y="7877"/>
                    <a:pt x="6262" y="5294"/>
                    <a:pt x="5806" y="3774"/>
                  </a:cubicBezTo>
                  <a:cubicBezTo>
                    <a:pt x="5806" y="3774"/>
                    <a:pt x="7629" y="3136"/>
                    <a:pt x="7873" y="2102"/>
                  </a:cubicBezTo>
                  <a:cubicBezTo>
                    <a:pt x="7873" y="2102"/>
                    <a:pt x="8024" y="2437"/>
                    <a:pt x="8055" y="2710"/>
                  </a:cubicBezTo>
                  <a:cubicBezTo>
                    <a:pt x="8085" y="2984"/>
                    <a:pt x="8207" y="3622"/>
                    <a:pt x="8328" y="3774"/>
                  </a:cubicBezTo>
                  <a:cubicBezTo>
                    <a:pt x="8328" y="3774"/>
                    <a:pt x="9423" y="3196"/>
                    <a:pt x="9271" y="1494"/>
                  </a:cubicBezTo>
                  <a:cubicBezTo>
                    <a:pt x="9180" y="480"/>
                    <a:pt x="8334" y="275"/>
                    <a:pt x="7666" y="275"/>
                  </a:cubicBezTo>
                  <a:cubicBezTo>
                    <a:pt x="7212" y="275"/>
                    <a:pt x="6839" y="370"/>
                    <a:pt x="6839" y="370"/>
                  </a:cubicBezTo>
                  <a:cubicBezTo>
                    <a:pt x="6839" y="370"/>
                    <a:pt x="6136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2264280" y="1675640"/>
              <a:ext cx="20175" cy="62003"/>
            </a:xfrm>
            <a:custGeom>
              <a:avLst/>
              <a:gdLst/>
              <a:ahLst/>
              <a:cxnLst/>
              <a:rect l="l" t="t" r="r" b="b"/>
              <a:pathLst>
                <a:path w="396" h="1217" extrusionOk="0">
                  <a:moveTo>
                    <a:pt x="304" y="1"/>
                  </a:moveTo>
                  <a:cubicBezTo>
                    <a:pt x="213" y="822"/>
                    <a:pt x="1" y="1126"/>
                    <a:pt x="1" y="1126"/>
                  </a:cubicBezTo>
                  <a:lnTo>
                    <a:pt x="61" y="1217"/>
                  </a:lnTo>
                  <a:cubicBezTo>
                    <a:pt x="61" y="1217"/>
                    <a:pt x="304" y="913"/>
                    <a:pt x="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2245685" y="1915705"/>
              <a:ext cx="49623" cy="13960"/>
            </a:xfrm>
            <a:custGeom>
              <a:avLst/>
              <a:gdLst/>
              <a:ahLst/>
              <a:cxnLst/>
              <a:rect l="l" t="t" r="r" b="b"/>
              <a:pathLst>
                <a:path w="974" h="274" extrusionOk="0">
                  <a:moveTo>
                    <a:pt x="882" y="0"/>
                  </a:moveTo>
                  <a:cubicBezTo>
                    <a:pt x="882" y="0"/>
                    <a:pt x="760" y="169"/>
                    <a:pt x="482" y="169"/>
                  </a:cubicBezTo>
                  <a:cubicBezTo>
                    <a:pt x="369" y="169"/>
                    <a:pt x="229" y="140"/>
                    <a:pt x="62" y="61"/>
                  </a:cubicBezTo>
                  <a:lnTo>
                    <a:pt x="1" y="152"/>
                  </a:lnTo>
                  <a:cubicBezTo>
                    <a:pt x="214" y="213"/>
                    <a:pt x="366" y="274"/>
                    <a:pt x="487" y="274"/>
                  </a:cubicBezTo>
                  <a:cubicBezTo>
                    <a:pt x="821" y="274"/>
                    <a:pt x="973" y="61"/>
                    <a:pt x="973" y="6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2214709" y="1783394"/>
              <a:ext cx="51151" cy="40962"/>
            </a:xfrm>
            <a:custGeom>
              <a:avLst/>
              <a:gdLst/>
              <a:ahLst/>
              <a:cxnLst/>
              <a:rect l="l" t="t" r="r" b="b"/>
              <a:pathLst>
                <a:path w="1004" h="804" extrusionOk="0">
                  <a:moveTo>
                    <a:pt x="890" y="1"/>
                  </a:moveTo>
                  <a:cubicBezTo>
                    <a:pt x="875" y="1"/>
                    <a:pt x="861" y="5"/>
                    <a:pt x="852" y="14"/>
                  </a:cubicBezTo>
                  <a:cubicBezTo>
                    <a:pt x="852" y="14"/>
                    <a:pt x="305" y="287"/>
                    <a:pt x="1" y="682"/>
                  </a:cubicBezTo>
                  <a:cubicBezTo>
                    <a:pt x="1" y="743"/>
                    <a:pt x="1" y="773"/>
                    <a:pt x="62" y="804"/>
                  </a:cubicBezTo>
                  <a:lnTo>
                    <a:pt x="92" y="804"/>
                  </a:lnTo>
                  <a:cubicBezTo>
                    <a:pt x="122" y="804"/>
                    <a:pt x="122" y="804"/>
                    <a:pt x="153" y="773"/>
                  </a:cubicBezTo>
                  <a:cubicBezTo>
                    <a:pt x="396" y="378"/>
                    <a:pt x="913" y="166"/>
                    <a:pt x="913" y="166"/>
                  </a:cubicBezTo>
                  <a:cubicBezTo>
                    <a:pt x="974" y="166"/>
                    <a:pt x="1004" y="74"/>
                    <a:pt x="974" y="44"/>
                  </a:cubicBezTo>
                  <a:cubicBezTo>
                    <a:pt x="974" y="22"/>
                    <a:pt x="928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2248792" y="1815033"/>
              <a:ext cx="18647" cy="18647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59"/>
          <p:cNvGrpSpPr/>
          <p:nvPr/>
        </p:nvGrpSpPr>
        <p:grpSpPr>
          <a:xfrm>
            <a:off x="2850760" y="1788374"/>
            <a:ext cx="1542031" cy="3356530"/>
            <a:chOff x="2774560" y="1788374"/>
            <a:chExt cx="1542031" cy="3356530"/>
          </a:xfrm>
        </p:grpSpPr>
        <p:sp>
          <p:nvSpPr>
            <p:cNvPr id="1970" name="Google Shape;1970;p59"/>
            <p:cNvSpPr/>
            <p:nvPr/>
          </p:nvSpPr>
          <p:spPr>
            <a:xfrm>
              <a:off x="3655201" y="3539804"/>
              <a:ext cx="581636" cy="1435667"/>
            </a:xfrm>
            <a:custGeom>
              <a:avLst/>
              <a:gdLst/>
              <a:ahLst/>
              <a:cxnLst/>
              <a:rect l="l" t="t" r="r" b="b"/>
              <a:pathLst>
                <a:path w="10640" h="26263" extrusionOk="0">
                  <a:moveTo>
                    <a:pt x="4530" y="0"/>
                  </a:moveTo>
                  <a:lnTo>
                    <a:pt x="1" y="9514"/>
                  </a:lnTo>
                  <a:cubicBezTo>
                    <a:pt x="1" y="9514"/>
                    <a:pt x="1216" y="14226"/>
                    <a:pt x="2767" y="16840"/>
                  </a:cubicBezTo>
                  <a:cubicBezTo>
                    <a:pt x="4317" y="19484"/>
                    <a:pt x="8238" y="26262"/>
                    <a:pt x="8238" y="26262"/>
                  </a:cubicBezTo>
                  <a:lnTo>
                    <a:pt x="10639" y="25016"/>
                  </a:lnTo>
                  <a:cubicBezTo>
                    <a:pt x="10639" y="25016"/>
                    <a:pt x="5533" y="14864"/>
                    <a:pt x="5320" y="13253"/>
                  </a:cubicBezTo>
                  <a:cubicBezTo>
                    <a:pt x="5077" y="11642"/>
                    <a:pt x="4530" y="0"/>
                    <a:pt x="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3266429" y="3359796"/>
              <a:ext cx="686264" cy="1643886"/>
            </a:xfrm>
            <a:custGeom>
              <a:avLst/>
              <a:gdLst/>
              <a:ahLst/>
              <a:cxnLst/>
              <a:rect l="l" t="t" r="r" b="b"/>
              <a:pathLst>
                <a:path w="12554" h="30072" extrusionOk="0">
                  <a:moveTo>
                    <a:pt x="7789" y="1"/>
                  </a:moveTo>
                  <a:cubicBezTo>
                    <a:pt x="6472" y="1"/>
                    <a:pt x="5350" y="193"/>
                    <a:pt x="5350" y="193"/>
                  </a:cubicBezTo>
                  <a:lnTo>
                    <a:pt x="0" y="30072"/>
                  </a:lnTo>
                  <a:lnTo>
                    <a:pt x="2705" y="30072"/>
                  </a:lnTo>
                  <a:lnTo>
                    <a:pt x="10669" y="6211"/>
                  </a:lnTo>
                  <a:cubicBezTo>
                    <a:pt x="10669" y="6211"/>
                    <a:pt x="12553" y="4144"/>
                    <a:pt x="11824" y="1652"/>
                  </a:cubicBezTo>
                  <a:cubicBezTo>
                    <a:pt x="11385" y="301"/>
                    <a:pt x="9435" y="1"/>
                    <a:pt x="7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2982284" y="5003593"/>
              <a:ext cx="440381" cy="141309"/>
            </a:xfrm>
            <a:custGeom>
              <a:avLst/>
              <a:gdLst/>
              <a:ahLst/>
              <a:cxnLst/>
              <a:rect l="l" t="t" r="r" b="b"/>
              <a:pathLst>
                <a:path w="8056" h="2585" extrusionOk="0">
                  <a:moveTo>
                    <a:pt x="5168" y="1"/>
                  </a:moveTo>
                  <a:cubicBezTo>
                    <a:pt x="5168" y="1"/>
                    <a:pt x="4347" y="1034"/>
                    <a:pt x="2888" y="1369"/>
                  </a:cubicBezTo>
                  <a:cubicBezTo>
                    <a:pt x="1490" y="1733"/>
                    <a:pt x="0" y="2585"/>
                    <a:pt x="0" y="2585"/>
                  </a:cubicBezTo>
                  <a:lnTo>
                    <a:pt x="8055" y="2493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3837998" y="4907221"/>
              <a:ext cx="478592" cy="237683"/>
            </a:xfrm>
            <a:custGeom>
              <a:avLst/>
              <a:gdLst/>
              <a:ahLst/>
              <a:cxnLst/>
              <a:rect l="l" t="t" r="r" b="b"/>
              <a:pathLst>
                <a:path w="8755" h="4348" extrusionOk="0">
                  <a:moveTo>
                    <a:pt x="7326" y="1"/>
                  </a:moveTo>
                  <a:lnTo>
                    <a:pt x="4985" y="1247"/>
                  </a:lnTo>
                  <a:cubicBezTo>
                    <a:pt x="4985" y="1247"/>
                    <a:pt x="4256" y="2615"/>
                    <a:pt x="3374" y="3071"/>
                  </a:cubicBezTo>
                  <a:cubicBezTo>
                    <a:pt x="2462" y="3527"/>
                    <a:pt x="0" y="4348"/>
                    <a:pt x="2006" y="4348"/>
                  </a:cubicBezTo>
                  <a:cubicBezTo>
                    <a:pt x="3982" y="4348"/>
                    <a:pt x="8754" y="1612"/>
                    <a:pt x="8754" y="1612"/>
                  </a:cubicBezTo>
                  <a:lnTo>
                    <a:pt x="7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2784563" y="2815344"/>
              <a:ext cx="501825" cy="402170"/>
            </a:xfrm>
            <a:custGeom>
              <a:avLst/>
              <a:gdLst/>
              <a:ahLst/>
              <a:cxnLst/>
              <a:rect l="l" t="t" r="r" b="b"/>
              <a:pathLst>
                <a:path w="9180" h="7357" extrusionOk="0">
                  <a:moveTo>
                    <a:pt x="0" y="1"/>
                  </a:moveTo>
                  <a:lnTo>
                    <a:pt x="0" y="7357"/>
                  </a:lnTo>
                  <a:lnTo>
                    <a:pt x="9180" y="7357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2857649" y="2679122"/>
              <a:ext cx="357290" cy="136280"/>
            </a:xfrm>
            <a:custGeom>
              <a:avLst/>
              <a:gdLst/>
              <a:ahLst/>
              <a:cxnLst/>
              <a:rect l="l" t="t" r="r" b="b"/>
              <a:pathLst>
                <a:path w="6536" h="2493" extrusionOk="0">
                  <a:moveTo>
                    <a:pt x="1" y="0"/>
                  </a:moveTo>
                  <a:lnTo>
                    <a:pt x="1" y="2493"/>
                  </a:lnTo>
                  <a:lnTo>
                    <a:pt x="6536" y="2493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2992233" y="2679122"/>
              <a:ext cx="84785" cy="540090"/>
            </a:xfrm>
            <a:custGeom>
              <a:avLst/>
              <a:gdLst/>
              <a:ahLst/>
              <a:cxnLst/>
              <a:rect l="l" t="t" r="r" b="b"/>
              <a:pathLst>
                <a:path w="1551" h="9880" extrusionOk="0">
                  <a:moveTo>
                    <a:pt x="1" y="0"/>
                  </a:moveTo>
                  <a:lnTo>
                    <a:pt x="1" y="9879"/>
                  </a:lnTo>
                  <a:lnTo>
                    <a:pt x="1551" y="987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2774560" y="3097300"/>
              <a:ext cx="274254" cy="154921"/>
            </a:xfrm>
            <a:custGeom>
              <a:avLst/>
              <a:gdLst/>
              <a:ahLst/>
              <a:cxnLst/>
              <a:rect l="l" t="t" r="r" b="b"/>
              <a:pathLst>
                <a:path w="5017" h="2834" extrusionOk="0">
                  <a:moveTo>
                    <a:pt x="1800" y="0"/>
                  </a:moveTo>
                  <a:cubicBezTo>
                    <a:pt x="1594" y="0"/>
                    <a:pt x="1813" y="719"/>
                    <a:pt x="2098" y="952"/>
                  </a:cubicBezTo>
                  <a:cubicBezTo>
                    <a:pt x="2433" y="1196"/>
                    <a:pt x="2767" y="1500"/>
                    <a:pt x="2767" y="1500"/>
                  </a:cubicBezTo>
                  <a:cubicBezTo>
                    <a:pt x="2767" y="1500"/>
                    <a:pt x="2088" y="2206"/>
                    <a:pt x="472" y="2206"/>
                  </a:cubicBezTo>
                  <a:cubicBezTo>
                    <a:pt x="379" y="2206"/>
                    <a:pt x="283" y="2204"/>
                    <a:pt x="183" y="2199"/>
                  </a:cubicBezTo>
                  <a:lnTo>
                    <a:pt x="183" y="2199"/>
                  </a:lnTo>
                  <a:cubicBezTo>
                    <a:pt x="183" y="2199"/>
                    <a:pt x="1" y="2715"/>
                    <a:pt x="1065" y="2807"/>
                  </a:cubicBezTo>
                  <a:cubicBezTo>
                    <a:pt x="1228" y="2825"/>
                    <a:pt x="1435" y="2833"/>
                    <a:pt x="1668" y="2833"/>
                  </a:cubicBezTo>
                  <a:cubicBezTo>
                    <a:pt x="2949" y="2833"/>
                    <a:pt x="5016" y="2594"/>
                    <a:pt x="5016" y="2594"/>
                  </a:cubicBezTo>
                  <a:lnTo>
                    <a:pt x="5016" y="1256"/>
                  </a:lnTo>
                  <a:lnTo>
                    <a:pt x="4986" y="1256"/>
                  </a:lnTo>
                  <a:cubicBezTo>
                    <a:pt x="4986" y="1256"/>
                    <a:pt x="4347" y="1256"/>
                    <a:pt x="3679" y="1044"/>
                  </a:cubicBezTo>
                  <a:cubicBezTo>
                    <a:pt x="3040" y="800"/>
                    <a:pt x="2372" y="436"/>
                    <a:pt x="1946" y="71"/>
                  </a:cubicBezTo>
                  <a:cubicBezTo>
                    <a:pt x="1883" y="22"/>
                    <a:pt x="1835" y="0"/>
                    <a:pt x="1800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3387674" y="2378361"/>
              <a:ext cx="533421" cy="1076791"/>
            </a:xfrm>
            <a:custGeom>
              <a:avLst/>
              <a:gdLst/>
              <a:ahLst/>
              <a:cxnLst/>
              <a:rect l="l" t="t" r="r" b="b"/>
              <a:pathLst>
                <a:path w="9758" h="19698" extrusionOk="0">
                  <a:moveTo>
                    <a:pt x="4712" y="1"/>
                  </a:moveTo>
                  <a:lnTo>
                    <a:pt x="1673" y="1338"/>
                  </a:lnTo>
                  <a:cubicBezTo>
                    <a:pt x="1673" y="1338"/>
                    <a:pt x="1" y="4074"/>
                    <a:pt x="153" y="7539"/>
                  </a:cubicBezTo>
                  <a:cubicBezTo>
                    <a:pt x="305" y="10943"/>
                    <a:pt x="1430" y="13193"/>
                    <a:pt x="2007" y="19697"/>
                  </a:cubicBezTo>
                  <a:cubicBezTo>
                    <a:pt x="2007" y="19697"/>
                    <a:pt x="2882" y="19036"/>
                    <a:pt x="4384" y="19036"/>
                  </a:cubicBezTo>
                  <a:cubicBezTo>
                    <a:pt x="4760" y="19036"/>
                    <a:pt x="5174" y="19077"/>
                    <a:pt x="5624" y="19180"/>
                  </a:cubicBezTo>
                  <a:cubicBezTo>
                    <a:pt x="7621" y="19673"/>
                    <a:pt x="9372" y="19698"/>
                    <a:pt x="9702" y="19698"/>
                  </a:cubicBezTo>
                  <a:cubicBezTo>
                    <a:pt x="9739" y="19698"/>
                    <a:pt x="9758" y="19697"/>
                    <a:pt x="9758" y="19697"/>
                  </a:cubicBezTo>
                  <a:cubicBezTo>
                    <a:pt x="9758" y="19697"/>
                    <a:pt x="8907" y="12858"/>
                    <a:pt x="8421" y="9180"/>
                  </a:cubicBezTo>
                  <a:cubicBezTo>
                    <a:pt x="8025" y="5442"/>
                    <a:pt x="6384" y="274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3038752" y="2640912"/>
              <a:ext cx="641439" cy="609843"/>
            </a:xfrm>
            <a:custGeom>
              <a:avLst/>
              <a:gdLst/>
              <a:ahLst/>
              <a:cxnLst/>
              <a:rect l="l" t="t" r="r" b="b"/>
              <a:pathLst>
                <a:path w="11734" h="11156" extrusionOk="0">
                  <a:moveTo>
                    <a:pt x="8268" y="0"/>
                  </a:moveTo>
                  <a:lnTo>
                    <a:pt x="6749" y="8298"/>
                  </a:lnTo>
                  <a:lnTo>
                    <a:pt x="5198" y="8694"/>
                  </a:lnTo>
                  <a:cubicBezTo>
                    <a:pt x="3648" y="9028"/>
                    <a:pt x="1" y="9423"/>
                    <a:pt x="1" y="9423"/>
                  </a:cubicBezTo>
                  <a:lnTo>
                    <a:pt x="1" y="11156"/>
                  </a:lnTo>
                  <a:lnTo>
                    <a:pt x="8846" y="10882"/>
                  </a:lnTo>
                  <a:cubicBezTo>
                    <a:pt x="9302" y="10852"/>
                    <a:pt x="9727" y="10517"/>
                    <a:pt x="9788" y="10061"/>
                  </a:cubicBezTo>
                  <a:lnTo>
                    <a:pt x="11734" y="4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3407627" y="2639217"/>
              <a:ext cx="89815" cy="456999"/>
            </a:xfrm>
            <a:custGeom>
              <a:avLst/>
              <a:gdLst/>
              <a:ahLst/>
              <a:cxnLst/>
              <a:rect l="l" t="t" r="r" b="b"/>
              <a:pathLst>
                <a:path w="1643" h="8360" extrusionOk="0">
                  <a:moveTo>
                    <a:pt x="1520" y="1"/>
                  </a:moveTo>
                  <a:lnTo>
                    <a:pt x="1" y="8360"/>
                  </a:lnTo>
                  <a:lnTo>
                    <a:pt x="122" y="8360"/>
                  </a:lnTo>
                  <a:lnTo>
                    <a:pt x="1642" y="3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3472458" y="2667478"/>
              <a:ext cx="211062" cy="573327"/>
            </a:xfrm>
            <a:custGeom>
              <a:avLst/>
              <a:gdLst/>
              <a:ahLst/>
              <a:cxnLst/>
              <a:rect l="l" t="t" r="r" b="b"/>
              <a:pathLst>
                <a:path w="3861" h="10488" extrusionOk="0">
                  <a:moveTo>
                    <a:pt x="3769" y="1"/>
                  </a:moveTo>
                  <a:lnTo>
                    <a:pt x="1824" y="9575"/>
                  </a:lnTo>
                  <a:cubicBezTo>
                    <a:pt x="1763" y="10001"/>
                    <a:pt x="1368" y="10335"/>
                    <a:pt x="912" y="10335"/>
                  </a:cubicBezTo>
                  <a:lnTo>
                    <a:pt x="0" y="10366"/>
                  </a:lnTo>
                  <a:lnTo>
                    <a:pt x="0" y="10487"/>
                  </a:lnTo>
                  <a:lnTo>
                    <a:pt x="912" y="10487"/>
                  </a:lnTo>
                  <a:cubicBezTo>
                    <a:pt x="1398" y="10457"/>
                    <a:pt x="1824" y="10092"/>
                    <a:pt x="1945" y="9606"/>
                  </a:cubicBezTo>
                  <a:lnTo>
                    <a:pt x="3860" y="3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3407627" y="3091397"/>
              <a:ext cx="66527" cy="18094"/>
            </a:xfrm>
            <a:custGeom>
              <a:avLst/>
              <a:gdLst/>
              <a:ahLst/>
              <a:cxnLst/>
              <a:rect l="l" t="t" r="r" b="b"/>
              <a:pathLst>
                <a:path w="1217" h="331" extrusionOk="0">
                  <a:moveTo>
                    <a:pt x="267" y="0"/>
                  </a:moveTo>
                  <a:cubicBezTo>
                    <a:pt x="179" y="0"/>
                    <a:pt x="90" y="8"/>
                    <a:pt x="1" y="27"/>
                  </a:cubicBezTo>
                  <a:lnTo>
                    <a:pt x="61" y="149"/>
                  </a:lnTo>
                  <a:cubicBezTo>
                    <a:pt x="148" y="128"/>
                    <a:pt x="236" y="120"/>
                    <a:pt x="324" y="120"/>
                  </a:cubicBezTo>
                  <a:cubicBezTo>
                    <a:pt x="764" y="120"/>
                    <a:pt x="1186" y="331"/>
                    <a:pt x="1186" y="331"/>
                  </a:cubicBezTo>
                  <a:lnTo>
                    <a:pt x="1216" y="240"/>
                  </a:lnTo>
                  <a:cubicBezTo>
                    <a:pt x="1191" y="240"/>
                    <a:pt x="75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3911084" y="34533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4550" cap="rnd" cmpd="sng">
              <a:solidFill>
                <a:srgbClr val="4141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3299610" y="1946407"/>
              <a:ext cx="347341" cy="505159"/>
            </a:xfrm>
            <a:custGeom>
              <a:avLst/>
              <a:gdLst/>
              <a:ahLst/>
              <a:cxnLst/>
              <a:rect l="l" t="t" r="r" b="b"/>
              <a:pathLst>
                <a:path w="6354" h="9241" extrusionOk="0">
                  <a:moveTo>
                    <a:pt x="1004" y="0"/>
                  </a:moveTo>
                  <a:cubicBezTo>
                    <a:pt x="1004" y="0"/>
                    <a:pt x="761" y="912"/>
                    <a:pt x="882" y="1429"/>
                  </a:cubicBezTo>
                  <a:cubicBezTo>
                    <a:pt x="1004" y="1915"/>
                    <a:pt x="1" y="3252"/>
                    <a:pt x="244" y="3617"/>
                  </a:cubicBezTo>
                  <a:cubicBezTo>
                    <a:pt x="457" y="4012"/>
                    <a:pt x="1004" y="4012"/>
                    <a:pt x="730" y="5015"/>
                  </a:cubicBezTo>
                  <a:cubicBezTo>
                    <a:pt x="496" y="5900"/>
                    <a:pt x="886" y="6496"/>
                    <a:pt x="1671" y="6496"/>
                  </a:cubicBezTo>
                  <a:cubicBezTo>
                    <a:pt x="1803" y="6496"/>
                    <a:pt x="1945" y="6479"/>
                    <a:pt x="2098" y="6444"/>
                  </a:cubicBezTo>
                  <a:lnTo>
                    <a:pt x="3162" y="6201"/>
                  </a:lnTo>
                  <a:lnTo>
                    <a:pt x="3314" y="9240"/>
                  </a:lnTo>
                  <a:cubicBezTo>
                    <a:pt x="3314" y="9240"/>
                    <a:pt x="5594" y="8876"/>
                    <a:pt x="6354" y="7903"/>
                  </a:cubicBezTo>
                  <a:lnTo>
                    <a:pt x="6050" y="4195"/>
                  </a:lnTo>
                  <a:lnTo>
                    <a:pt x="6232" y="1611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3145129" y="1891525"/>
              <a:ext cx="214396" cy="56578"/>
            </a:xfrm>
            <a:custGeom>
              <a:avLst/>
              <a:gdLst/>
              <a:ahLst/>
              <a:cxnLst/>
              <a:rect l="l" t="t" r="r" b="b"/>
              <a:pathLst>
                <a:path w="3922" h="1035" extrusionOk="0">
                  <a:moveTo>
                    <a:pt x="61" y="1"/>
                  </a:moveTo>
                  <a:lnTo>
                    <a:pt x="0" y="305"/>
                  </a:lnTo>
                  <a:lnTo>
                    <a:pt x="3860" y="1034"/>
                  </a:lnTo>
                  <a:lnTo>
                    <a:pt x="3921" y="7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3407627" y="1931430"/>
              <a:ext cx="352316" cy="345701"/>
            </a:xfrm>
            <a:custGeom>
              <a:avLst/>
              <a:gdLst/>
              <a:ahLst/>
              <a:cxnLst/>
              <a:rect l="l" t="t" r="r" b="b"/>
              <a:pathLst>
                <a:path w="6445" h="6324" extrusionOk="0">
                  <a:moveTo>
                    <a:pt x="1" y="0"/>
                  </a:moveTo>
                  <a:lnTo>
                    <a:pt x="457" y="426"/>
                  </a:lnTo>
                  <a:cubicBezTo>
                    <a:pt x="457" y="426"/>
                    <a:pt x="2888" y="1703"/>
                    <a:pt x="2827" y="2766"/>
                  </a:cubicBezTo>
                  <a:cubicBezTo>
                    <a:pt x="2827" y="2766"/>
                    <a:pt x="3098" y="2469"/>
                    <a:pt x="3368" y="2469"/>
                  </a:cubicBezTo>
                  <a:cubicBezTo>
                    <a:pt x="3503" y="2469"/>
                    <a:pt x="3638" y="2544"/>
                    <a:pt x="3739" y="2766"/>
                  </a:cubicBezTo>
                  <a:cubicBezTo>
                    <a:pt x="4043" y="3405"/>
                    <a:pt x="3709" y="4013"/>
                    <a:pt x="3435" y="4073"/>
                  </a:cubicBezTo>
                  <a:cubicBezTo>
                    <a:pt x="3435" y="4073"/>
                    <a:pt x="3648" y="4529"/>
                    <a:pt x="3618" y="5137"/>
                  </a:cubicBezTo>
                  <a:cubicBezTo>
                    <a:pt x="3588" y="5731"/>
                    <a:pt x="4051" y="6324"/>
                    <a:pt x="4327" y="6324"/>
                  </a:cubicBezTo>
                  <a:cubicBezTo>
                    <a:pt x="4334" y="6324"/>
                    <a:pt x="4341" y="6323"/>
                    <a:pt x="4347" y="6323"/>
                  </a:cubicBezTo>
                  <a:cubicBezTo>
                    <a:pt x="4621" y="6292"/>
                    <a:pt x="4195" y="5411"/>
                    <a:pt x="4955" y="4529"/>
                  </a:cubicBezTo>
                  <a:cubicBezTo>
                    <a:pt x="5715" y="3648"/>
                    <a:pt x="6171" y="3040"/>
                    <a:pt x="6445" y="18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3354438" y="1788374"/>
              <a:ext cx="447050" cy="247796"/>
            </a:xfrm>
            <a:custGeom>
              <a:avLst/>
              <a:gdLst/>
              <a:ahLst/>
              <a:cxnLst/>
              <a:rect l="l" t="t" r="r" b="b"/>
              <a:pathLst>
                <a:path w="8178" h="4533" extrusionOk="0">
                  <a:moveTo>
                    <a:pt x="3455" y="0"/>
                  </a:moveTo>
                  <a:cubicBezTo>
                    <a:pt x="633" y="0"/>
                    <a:pt x="1" y="2891"/>
                    <a:pt x="1" y="2891"/>
                  </a:cubicBezTo>
                  <a:lnTo>
                    <a:pt x="7448" y="4532"/>
                  </a:lnTo>
                  <a:cubicBezTo>
                    <a:pt x="7448" y="4532"/>
                    <a:pt x="8177" y="1189"/>
                    <a:pt x="4986" y="247"/>
                  </a:cubicBezTo>
                  <a:cubicBezTo>
                    <a:pt x="4415" y="75"/>
                    <a:pt x="3907" y="0"/>
                    <a:pt x="3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3366082" y="2180642"/>
              <a:ext cx="58218" cy="23342"/>
            </a:xfrm>
            <a:custGeom>
              <a:avLst/>
              <a:gdLst/>
              <a:ahLst/>
              <a:cxnLst/>
              <a:rect l="l" t="t" r="r" b="b"/>
              <a:pathLst>
                <a:path w="1065" h="427" extrusionOk="0">
                  <a:moveTo>
                    <a:pt x="1004" y="1"/>
                  </a:moveTo>
                  <a:cubicBezTo>
                    <a:pt x="903" y="244"/>
                    <a:pt x="693" y="352"/>
                    <a:pt x="448" y="352"/>
                  </a:cubicBezTo>
                  <a:cubicBezTo>
                    <a:pt x="325" y="352"/>
                    <a:pt x="193" y="325"/>
                    <a:pt x="62" y="274"/>
                  </a:cubicBezTo>
                  <a:lnTo>
                    <a:pt x="1" y="366"/>
                  </a:lnTo>
                  <a:cubicBezTo>
                    <a:pt x="153" y="396"/>
                    <a:pt x="305" y="426"/>
                    <a:pt x="426" y="426"/>
                  </a:cubicBezTo>
                  <a:cubicBezTo>
                    <a:pt x="700" y="426"/>
                    <a:pt x="973" y="335"/>
                    <a:pt x="1065" y="62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3391009" y="2001235"/>
              <a:ext cx="79811" cy="26622"/>
            </a:xfrm>
            <a:custGeom>
              <a:avLst/>
              <a:gdLst/>
              <a:ahLst/>
              <a:cxnLst/>
              <a:rect l="l" t="t" r="r" b="b"/>
              <a:pathLst>
                <a:path w="1460" h="487" extrusionOk="0">
                  <a:moveTo>
                    <a:pt x="92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122"/>
                    <a:pt x="31" y="152"/>
                    <a:pt x="92" y="152"/>
                  </a:cubicBezTo>
                  <a:cubicBezTo>
                    <a:pt x="92" y="152"/>
                    <a:pt x="821" y="152"/>
                    <a:pt x="1308" y="486"/>
                  </a:cubicBezTo>
                  <a:lnTo>
                    <a:pt x="1460" y="486"/>
                  </a:lnTo>
                  <a:cubicBezTo>
                    <a:pt x="1460" y="456"/>
                    <a:pt x="1460" y="395"/>
                    <a:pt x="1429" y="365"/>
                  </a:cubicBezTo>
                  <a:cubicBezTo>
                    <a:pt x="882" y="30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3391009" y="2046060"/>
              <a:ext cx="33291" cy="33291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2" y="1"/>
                    <a:pt x="1" y="153"/>
                    <a:pt x="1" y="305"/>
                  </a:cubicBezTo>
                  <a:cubicBezTo>
                    <a:pt x="1" y="517"/>
                    <a:pt x="153" y="609"/>
                    <a:pt x="305" y="609"/>
                  </a:cubicBezTo>
                  <a:cubicBezTo>
                    <a:pt x="517" y="609"/>
                    <a:pt x="609" y="457"/>
                    <a:pt x="609" y="305"/>
                  </a:cubicBezTo>
                  <a:cubicBezTo>
                    <a:pt x="609" y="153"/>
                    <a:pt x="5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60"/>
          <p:cNvSpPr txBox="1">
            <a:spLocks noGrp="1"/>
          </p:cNvSpPr>
          <p:nvPr>
            <p:ph type="subTitle" idx="1"/>
          </p:nvPr>
        </p:nvSpPr>
        <p:spPr>
          <a:xfrm>
            <a:off x="4344549" y="2051998"/>
            <a:ext cx="4604400" cy="121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b="1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b="1" dirty="0">
              <a:latin typeface="Palatino Linotype" panose="0204050205050503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aldi"/>
              <a:buChar char="●"/>
            </a:pPr>
            <a:r>
              <a:rPr lang="en" dirty="0">
                <a:latin typeface="Palatino Linotype" panose="02040502050505030304" pitchFamily="18" charset="0"/>
              </a:rPr>
              <a:t>Desain wireframe</a:t>
            </a:r>
            <a:endParaRPr dirty="0">
              <a:latin typeface="Palatino Linotype" panose="0204050205050503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aldi"/>
              <a:buChar char="●"/>
            </a:pPr>
            <a:r>
              <a:rPr lang="en" dirty="0">
                <a:latin typeface="Palatino Linotype" panose="02040502050505030304" pitchFamily="18" charset="0"/>
              </a:rPr>
              <a:t>Implementasi class,method,dan objek</a:t>
            </a:r>
            <a:endParaRPr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1997" name="Google Shape;1997;p60"/>
          <p:cNvGrpSpPr/>
          <p:nvPr/>
        </p:nvGrpSpPr>
        <p:grpSpPr>
          <a:xfrm>
            <a:off x="1718238" y="2132210"/>
            <a:ext cx="2593731" cy="3006758"/>
            <a:chOff x="914800" y="1037600"/>
            <a:chExt cx="3008969" cy="3488523"/>
          </a:xfrm>
        </p:grpSpPr>
        <p:sp>
          <p:nvSpPr>
            <p:cNvPr id="1998" name="Google Shape;1998;p60"/>
            <p:cNvSpPr/>
            <p:nvPr/>
          </p:nvSpPr>
          <p:spPr>
            <a:xfrm>
              <a:off x="2016061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5" y="42531"/>
                  </a:lnTo>
                  <a:lnTo>
                    <a:pt x="57175" y="27387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0"/>
            <p:cNvSpPr/>
            <p:nvPr/>
          </p:nvSpPr>
          <p:spPr>
            <a:xfrm>
              <a:off x="2071493" y="1861721"/>
              <a:ext cx="1116517" cy="543028"/>
            </a:xfrm>
            <a:custGeom>
              <a:avLst/>
              <a:gdLst/>
              <a:ahLst/>
              <a:cxnLst/>
              <a:rect l="l" t="t" r="r" b="b"/>
              <a:pathLst>
                <a:path w="46367" h="22551" extrusionOk="0">
                  <a:moveTo>
                    <a:pt x="0" y="1"/>
                  </a:moveTo>
                  <a:lnTo>
                    <a:pt x="0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0"/>
            <p:cNvSpPr/>
            <p:nvPr/>
          </p:nvSpPr>
          <p:spPr>
            <a:xfrm>
              <a:off x="2357446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4" y="42531"/>
                  </a:lnTo>
                  <a:lnTo>
                    <a:pt x="57174" y="27387"/>
                  </a:lnTo>
                  <a:lnTo>
                    <a:pt x="57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0"/>
            <p:cNvSpPr/>
            <p:nvPr/>
          </p:nvSpPr>
          <p:spPr>
            <a:xfrm>
              <a:off x="2434551" y="2779828"/>
              <a:ext cx="1207299" cy="72336"/>
            </a:xfrm>
            <a:custGeom>
              <a:avLst/>
              <a:gdLst/>
              <a:ahLst/>
              <a:cxnLst/>
              <a:rect l="l" t="t" r="r" b="b"/>
              <a:pathLst>
                <a:path w="50137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0"/>
            <p:cNvSpPr/>
            <p:nvPr/>
          </p:nvSpPr>
          <p:spPr>
            <a:xfrm>
              <a:off x="2434551" y="2991902"/>
              <a:ext cx="1207299" cy="71494"/>
            </a:xfrm>
            <a:custGeom>
              <a:avLst/>
              <a:gdLst/>
              <a:ahLst/>
              <a:cxnLst/>
              <a:rect l="l" t="t" r="r" b="b"/>
              <a:pathLst>
                <a:path w="50137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50136" y="2969"/>
                  </a:lnTo>
                  <a:lnTo>
                    <a:pt x="501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0"/>
            <p:cNvSpPr/>
            <p:nvPr/>
          </p:nvSpPr>
          <p:spPr>
            <a:xfrm>
              <a:off x="2434551" y="3204747"/>
              <a:ext cx="1207299" cy="72312"/>
            </a:xfrm>
            <a:custGeom>
              <a:avLst/>
              <a:gdLst/>
              <a:ahLst/>
              <a:cxnLst/>
              <a:rect l="l" t="t" r="r" b="b"/>
              <a:pathLst>
                <a:path w="50137" h="3003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0"/>
            <p:cNvSpPr/>
            <p:nvPr/>
          </p:nvSpPr>
          <p:spPr>
            <a:xfrm>
              <a:off x="2781547" y="2466568"/>
              <a:ext cx="495639" cy="160686"/>
            </a:xfrm>
            <a:custGeom>
              <a:avLst/>
              <a:gdLst/>
              <a:ahLst/>
              <a:cxnLst/>
              <a:rect l="l" t="t" r="r" b="b"/>
              <a:pathLst>
                <a:path w="20583" h="6673" extrusionOk="0">
                  <a:moveTo>
                    <a:pt x="1" y="1"/>
                  </a:moveTo>
                  <a:lnTo>
                    <a:pt x="1" y="2236"/>
                  </a:lnTo>
                  <a:cubicBezTo>
                    <a:pt x="1" y="4671"/>
                    <a:pt x="1936" y="6672"/>
                    <a:pt x="4404" y="6672"/>
                  </a:cubicBezTo>
                  <a:lnTo>
                    <a:pt x="16112" y="6672"/>
                  </a:lnTo>
                  <a:cubicBezTo>
                    <a:pt x="18581" y="6672"/>
                    <a:pt x="20549" y="4671"/>
                    <a:pt x="20582" y="2236"/>
                  </a:cubicBezTo>
                  <a:lnTo>
                    <a:pt x="20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0"/>
            <p:cNvSpPr/>
            <p:nvPr/>
          </p:nvSpPr>
          <p:spPr>
            <a:xfrm>
              <a:off x="2412854" y="1861721"/>
              <a:ext cx="1116541" cy="543028"/>
            </a:xfrm>
            <a:custGeom>
              <a:avLst/>
              <a:gdLst/>
              <a:ahLst/>
              <a:cxnLst/>
              <a:rect l="l" t="t" r="r" b="b"/>
              <a:pathLst>
                <a:path w="46368" h="22551" extrusionOk="0">
                  <a:moveTo>
                    <a:pt x="1" y="1"/>
                  </a:moveTo>
                  <a:lnTo>
                    <a:pt x="1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0"/>
            <p:cNvSpPr/>
            <p:nvPr/>
          </p:nvSpPr>
          <p:spPr>
            <a:xfrm>
              <a:off x="2903657" y="1861721"/>
              <a:ext cx="133355" cy="288382"/>
            </a:xfrm>
            <a:custGeom>
              <a:avLst/>
              <a:gdLst/>
              <a:ahLst/>
              <a:cxnLst/>
              <a:rect l="l" t="t" r="r" b="b"/>
              <a:pathLst>
                <a:path w="5538" h="11976" extrusionOk="0">
                  <a:moveTo>
                    <a:pt x="0" y="1"/>
                  </a:moveTo>
                  <a:lnTo>
                    <a:pt x="0" y="11976"/>
                  </a:lnTo>
                  <a:lnTo>
                    <a:pt x="5537" y="11976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0"/>
            <p:cNvSpPr/>
            <p:nvPr/>
          </p:nvSpPr>
          <p:spPr>
            <a:xfrm>
              <a:off x="3212101" y="1945256"/>
              <a:ext cx="256259" cy="96416"/>
            </a:xfrm>
            <a:custGeom>
              <a:avLst/>
              <a:gdLst/>
              <a:ahLst/>
              <a:cxnLst/>
              <a:rect l="l" t="t" r="r" b="b"/>
              <a:pathLst>
                <a:path w="10642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641" y="4004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0"/>
            <p:cNvSpPr/>
            <p:nvPr/>
          </p:nvSpPr>
          <p:spPr>
            <a:xfrm>
              <a:off x="2666684" y="3430475"/>
              <a:ext cx="1191238" cy="824138"/>
            </a:xfrm>
            <a:custGeom>
              <a:avLst/>
              <a:gdLst/>
              <a:ahLst/>
              <a:cxnLst/>
              <a:rect l="l" t="t" r="r" b="b"/>
              <a:pathLst>
                <a:path w="49470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0"/>
            <p:cNvSpPr/>
            <p:nvPr/>
          </p:nvSpPr>
          <p:spPr>
            <a:xfrm>
              <a:off x="3375148" y="3430475"/>
              <a:ext cx="190401" cy="824138"/>
            </a:xfrm>
            <a:custGeom>
              <a:avLst/>
              <a:gdLst/>
              <a:ahLst/>
              <a:cxnLst/>
              <a:rect l="l" t="t" r="r" b="b"/>
              <a:pathLst>
                <a:path w="790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0"/>
            <p:cNvSpPr/>
            <p:nvPr/>
          </p:nvSpPr>
          <p:spPr>
            <a:xfrm>
              <a:off x="2666684" y="3430475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0"/>
            <p:cNvSpPr/>
            <p:nvPr/>
          </p:nvSpPr>
          <p:spPr>
            <a:xfrm>
              <a:off x="2666684" y="3710793"/>
              <a:ext cx="1191238" cy="85171"/>
            </a:xfrm>
            <a:custGeom>
              <a:avLst/>
              <a:gdLst/>
              <a:ahLst/>
              <a:cxnLst/>
              <a:rect l="l" t="t" r="r" b="b"/>
              <a:pathLst>
                <a:path w="49470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0"/>
            <p:cNvSpPr/>
            <p:nvPr/>
          </p:nvSpPr>
          <p:spPr>
            <a:xfrm>
              <a:off x="2280317" y="1037600"/>
              <a:ext cx="1190443" cy="824138"/>
            </a:xfrm>
            <a:custGeom>
              <a:avLst/>
              <a:gdLst/>
              <a:ahLst/>
              <a:cxnLst/>
              <a:rect l="l" t="t" r="r" b="b"/>
              <a:pathLst>
                <a:path w="4943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36" y="34225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0"/>
            <p:cNvSpPr/>
            <p:nvPr/>
          </p:nvSpPr>
          <p:spPr>
            <a:xfrm>
              <a:off x="2989600" y="1037600"/>
              <a:ext cx="190376" cy="824138"/>
            </a:xfrm>
            <a:custGeom>
              <a:avLst/>
              <a:gdLst/>
              <a:ahLst/>
              <a:cxnLst/>
              <a:rect l="l" t="t" r="r" b="b"/>
              <a:pathLst>
                <a:path w="790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0"/>
            <p:cNvSpPr/>
            <p:nvPr/>
          </p:nvSpPr>
          <p:spPr>
            <a:xfrm>
              <a:off x="2280317" y="1037600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7" y="34225"/>
                  </a:lnTo>
                  <a:lnTo>
                    <a:pt x="17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0"/>
            <p:cNvSpPr/>
            <p:nvPr/>
          </p:nvSpPr>
          <p:spPr>
            <a:xfrm>
              <a:off x="2280317" y="1037600"/>
              <a:ext cx="1190443" cy="280339"/>
            </a:xfrm>
            <a:custGeom>
              <a:avLst/>
              <a:gdLst/>
              <a:ahLst/>
              <a:cxnLst/>
              <a:rect l="l" t="t" r="r" b="b"/>
              <a:pathLst>
                <a:path w="49437" h="11642" extrusionOk="0">
                  <a:moveTo>
                    <a:pt x="1" y="0"/>
                  </a:moveTo>
                  <a:lnTo>
                    <a:pt x="1" y="11642"/>
                  </a:lnTo>
                  <a:lnTo>
                    <a:pt x="49436" y="11642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0"/>
            <p:cNvSpPr/>
            <p:nvPr/>
          </p:nvSpPr>
          <p:spPr>
            <a:xfrm>
              <a:off x="2698831" y="1037600"/>
              <a:ext cx="867506" cy="204030"/>
            </a:xfrm>
            <a:custGeom>
              <a:avLst/>
              <a:gdLst/>
              <a:ahLst/>
              <a:cxnLst/>
              <a:rect l="l" t="t" r="r" b="b"/>
              <a:pathLst>
                <a:path w="36026" h="8473" extrusionOk="0">
                  <a:moveTo>
                    <a:pt x="0" y="0"/>
                  </a:moveTo>
                  <a:lnTo>
                    <a:pt x="3636" y="7172"/>
                  </a:lnTo>
                  <a:cubicBezTo>
                    <a:pt x="4036" y="7972"/>
                    <a:pt x="4870" y="8473"/>
                    <a:pt x="5771" y="8473"/>
                  </a:cubicBezTo>
                  <a:lnTo>
                    <a:pt x="34958" y="8473"/>
                  </a:lnTo>
                  <a:cubicBezTo>
                    <a:pt x="35625" y="8473"/>
                    <a:pt x="36026" y="7772"/>
                    <a:pt x="35726" y="7172"/>
                  </a:cubicBezTo>
                  <a:lnTo>
                    <a:pt x="3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0"/>
            <p:cNvSpPr/>
            <p:nvPr/>
          </p:nvSpPr>
          <p:spPr>
            <a:xfrm>
              <a:off x="2184742" y="1037600"/>
              <a:ext cx="514108" cy="204030"/>
            </a:xfrm>
            <a:custGeom>
              <a:avLst/>
              <a:gdLst/>
              <a:ahLst/>
              <a:cxnLst/>
              <a:rect l="l" t="t" r="r" b="b"/>
              <a:pathLst>
                <a:path w="21350" h="8473" extrusionOk="0">
                  <a:moveTo>
                    <a:pt x="4003" y="0"/>
                  </a:moveTo>
                  <a:lnTo>
                    <a:pt x="301" y="7339"/>
                  </a:lnTo>
                  <a:cubicBezTo>
                    <a:pt x="0" y="7839"/>
                    <a:pt x="367" y="8473"/>
                    <a:pt x="968" y="8473"/>
                  </a:cubicBezTo>
                  <a:lnTo>
                    <a:pt x="16112" y="8473"/>
                  </a:lnTo>
                  <a:cubicBezTo>
                    <a:pt x="16679" y="8473"/>
                    <a:pt x="17213" y="8139"/>
                    <a:pt x="17480" y="7639"/>
                  </a:cubicBezTo>
                  <a:lnTo>
                    <a:pt x="2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0"/>
            <p:cNvSpPr/>
            <p:nvPr/>
          </p:nvSpPr>
          <p:spPr>
            <a:xfrm>
              <a:off x="1779111" y="3430475"/>
              <a:ext cx="1191214" cy="824138"/>
            </a:xfrm>
            <a:custGeom>
              <a:avLst/>
              <a:gdLst/>
              <a:ahLst/>
              <a:cxnLst/>
              <a:rect l="l" t="t" r="r" b="b"/>
              <a:pathLst>
                <a:path w="49469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2489165" y="3430475"/>
              <a:ext cx="189606" cy="824138"/>
            </a:xfrm>
            <a:custGeom>
              <a:avLst/>
              <a:gdLst/>
              <a:ahLst/>
              <a:cxnLst/>
              <a:rect l="l" t="t" r="r" b="b"/>
              <a:pathLst>
                <a:path w="7874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873" y="34225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0"/>
            <p:cNvSpPr/>
            <p:nvPr/>
          </p:nvSpPr>
          <p:spPr>
            <a:xfrm>
              <a:off x="1779111" y="3430475"/>
              <a:ext cx="417692" cy="824138"/>
            </a:xfrm>
            <a:custGeom>
              <a:avLst/>
              <a:gdLst/>
              <a:ahLst/>
              <a:cxnLst/>
              <a:rect l="l" t="t" r="r" b="b"/>
              <a:pathLst>
                <a:path w="1734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0"/>
            <p:cNvSpPr/>
            <p:nvPr/>
          </p:nvSpPr>
          <p:spPr>
            <a:xfrm>
              <a:off x="1779111" y="3710793"/>
              <a:ext cx="1191214" cy="85171"/>
            </a:xfrm>
            <a:custGeom>
              <a:avLst/>
              <a:gdLst/>
              <a:ahLst/>
              <a:cxnLst/>
              <a:rect l="l" t="t" r="r" b="b"/>
              <a:pathLst>
                <a:path w="49469" h="3537" extrusionOk="0">
                  <a:moveTo>
                    <a:pt x="0" y="1"/>
                  </a:moveTo>
                  <a:lnTo>
                    <a:pt x="0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1091525" y="2231208"/>
              <a:ext cx="499636" cy="219321"/>
            </a:xfrm>
            <a:custGeom>
              <a:avLst/>
              <a:gdLst/>
              <a:ahLst/>
              <a:cxnLst/>
              <a:rect l="l" t="t" r="r" b="b"/>
              <a:pathLst>
                <a:path w="20749" h="9108" extrusionOk="0">
                  <a:moveTo>
                    <a:pt x="0" y="1"/>
                  </a:moveTo>
                  <a:lnTo>
                    <a:pt x="0" y="4938"/>
                  </a:lnTo>
                  <a:lnTo>
                    <a:pt x="20749" y="9107"/>
                  </a:lnTo>
                  <a:lnTo>
                    <a:pt x="2074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1432091" y="2299500"/>
              <a:ext cx="159072" cy="151030"/>
            </a:xfrm>
            <a:custGeom>
              <a:avLst/>
              <a:gdLst/>
              <a:ahLst/>
              <a:cxnLst/>
              <a:rect l="l" t="t" r="r" b="b"/>
              <a:pathLst>
                <a:path w="6606" h="6272" extrusionOk="0">
                  <a:moveTo>
                    <a:pt x="1" y="0"/>
                  </a:moveTo>
                  <a:lnTo>
                    <a:pt x="1" y="4937"/>
                  </a:lnTo>
                  <a:lnTo>
                    <a:pt x="6606" y="6271"/>
                  </a:lnTo>
                  <a:lnTo>
                    <a:pt x="660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1542957" y="4320600"/>
              <a:ext cx="220091" cy="204608"/>
            </a:xfrm>
            <a:custGeom>
              <a:avLst/>
              <a:gdLst/>
              <a:ahLst/>
              <a:cxnLst/>
              <a:rect l="l" t="t" r="r" b="b"/>
              <a:pathLst>
                <a:path w="9140" h="8497" extrusionOk="0">
                  <a:moveTo>
                    <a:pt x="4528" y="0"/>
                  </a:moveTo>
                  <a:cubicBezTo>
                    <a:pt x="2500" y="0"/>
                    <a:pt x="696" y="1501"/>
                    <a:pt x="367" y="3564"/>
                  </a:cubicBezTo>
                  <a:cubicBezTo>
                    <a:pt x="0" y="5899"/>
                    <a:pt x="1568" y="8067"/>
                    <a:pt x="3870" y="8434"/>
                  </a:cubicBezTo>
                  <a:cubicBezTo>
                    <a:pt x="4115" y="8476"/>
                    <a:pt x="4358" y="8497"/>
                    <a:pt x="4598" y="8497"/>
                  </a:cubicBezTo>
                  <a:cubicBezTo>
                    <a:pt x="6641" y="8497"/>
                    <a:pt x="8415" y="7022"/>
                    <a:pt x="8773" y="4932"/>
                  </a:cubicBezTo>
                  <a:cubicBezTo>
                    <a:pt x="9140" y="2630"/>
                    <a:pt x="7572" y="429"/>
                    <a:pt x="5237" y="62"/>
                  </a:cubicBezTo>
                  <a:cubicBezTo>
                    <a:pt x="4999" y="20"/>
                    <a:pt x="4762" y="0"/>
                    <a:pt x="4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150117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3" y="6205"/>
                  </a:lnTo>
                  <a:cubicBezTo>
                    <a:pt x="4003" y="4971"/>
                    <a:pt x="5004" y="3970"/>
                    <a:pt x="6238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09" y="6205"/>
                  </a:lnTo>
                  <a:cubicBezTo>
                    <a:pt x="12509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3200855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70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35" y="8506"/>
                    <a:pt x="4270" y="8506"/>
                  </a:cubicBezTo>
                  <a:cubicBezTo>
                    <a:pt x="6638" y="8506"/>
                    <a:pt x="8506" y="6572"/>
                    <a:pt x="8506" y="4237"/>
                  </a:cubicBezTo>
                  <a:cubicBezTo>
                    <a:pt x="8506" y="1902"/>
                    <a:pt x="6638" y="0"/>
                    <a:pt x="4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0"/>
            <p:cNvSpPr/>
            <p:nvPr/>
          </p:nvSpPr>
          <p:spPr>
            <a:xfrm>
              <a:off x="315264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72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0"/>
            <p:cNvSpPr/>
            <p:nvPr/>
          </p:nvSpPr>
          <p:spPr>
            <a:xfrm>
              <a:off x="1372661" y="4255415"/>
              <a:ext cx="2551107" cy="116475"/>
            </a:xfrm>
            <a:custGeom>
              <a:avLst/>
              <a:gdLst/>
              <a:ahLst/>
              <a:cxnLst/>
              <a:rect l="l" t="t" r="r" b="b"/>
              <a:pathLst>
                <a:path w="105943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103541" y="4837"/>
                  </a:lnTo>
                  <a:cubicBezTo>
                    <a:pt x="104875" y="4837"/>
                    <a:pt x="105943" y="3769"/>
                    <a:pt x="105943" y="2435"/>
                  </a:cubicBezTo>
                  <a:cubicBezTo>
                    <a:pt x="105943" y="1101"/>
                    <a:pt x="104875" y="0"/>
                    <a:pt x="10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1879502" y="4320673"/>
              <a:ext cx="224931" cy="204439"/>
            </a:xfrm>
            <a:custGeom>
              <a:avLst/>
              <a:gdLst/>
              <a:ahLst/>
              <a:cxnLst/>
              <a:rect l="l" t="t" r="r" b="b"/>
              <a:pathLst>
                <a:path w="9341" h="8490" extrusionOk="0">
                  <a:moveTo>
                    <a:pt x="4671" y="0"/>
                  </a:moveTo>
                  <a:cubicBezTo>
                    <a:pt x="3587" y="0"/>
                    <a:pt x="2503" y="409"/>
                    <a:pt x="1669" y="1226"/>
                  </a:cubicBezTo>
                  <a:cubicBezTo>
                    <a:pt x="1" y="2894"/>
                    <a:pt x="1" y="5596"/>
                    <a:pt x="1669" y="7264"/>
                  </a:cubicBezTo>
                  <a:cubicBezTo>
                    <a:pt x="2503" y="8081"/>
                    <a:pt x="3587" y="8490"/>
                    <a:pt x="4671" y="8490"/>
                  </a:cubicBezTo>
                  <a:cubicBezTo>
                    <a:pt x="5755" y="8490"/>
                    <a:pt x="6839" y="8081"/>
                    <a:pt x="7673" y="7264"/>
                  </a:cubicBezTo>
                  <a:cubicBezTo>
                    <a:pt x="9341" y="5596"/>
                    <a:pt x="9341" y="2894"/>
                    <a:pt x="7673" y="1226"/>
                  </a:cubicBezTo>
                  <a:cubicBezTo>
                    <a:pt x="6839" y="409"/>
                    <a:pt x="5755" y="0"/>
                    <a:pt x="4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1841744" y="4273885"/>
              <a:ext cx="299652" cy="149416"/>
            </a:xfrm>
            <a:custGeom>
              <a:avLst/>
              <a:gdLst/>
              <a:ahLst/>
              <a:cxnLst/>
              <a:rect l="l" t="t" r="r" b="b"/>
              <a:pathLst>
                <a:path w="12444" h="6205" extrusionOk="0">
                  <a:moveTo>
                    <a:pt x="6267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3937" y="6205"/>
                  </a:lnTo>
                  <a:cubicBezTo>
                    <a:pt x="3937" y="4971"/>
                    <a:pt x="4938" y="3970"/>
                    <a:pt x="6205" y="3970"/>
                  </a:cubicBezTo>
                  <a:cubicBezTo>
                    <a:pt x="7440" y="3970"/>
                    <a:pt x="8440" y="4971"/>
                    <a:pt x="8440" y="6205"/>
                  </a:cubicBezTo>
                  <a:lnTo>
                    <a:pt x="12443" y="6205"/>
                  </a:lnTo>
                  <a:cubicBezTo>
                    <a:pt x="12443" y="2756"/>
                    <a:pt x="9707" y="0"/>
                    <a:pt x="6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3540627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37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02" y="8506"/>
                    <a:pt x="4237" y="8506"/>
                  </a:cubicBezTo>
                  <a:cubicBezTo>
                    <a:pt x="6605" y="8506"/>
                    <a:pt x="8506" y="6572"/>
                    <a:pt x="8506" y="4237"/>
                  </a:cubicBezTo>
                  <a:cubicBezTo>
                    <a:pt x="8506" y="1902"/>
                    <a:pt x="6605" y="0"/>
                    <a:pt x="4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3492419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39" y="3970"/>
                  </a:cubicBezTo>
                  <a:cubicBezTo>
                    <a:pt x="7506" y="3970"/>
                    <a:pt x="8474" y="4971"/>
                    <a:pt x="8474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1522055" y="2128410"/>
              <a:ext cx="116499" cy="2127010"/>
            </a:xfrm>
            <a:custGeom>
              <a:avLst/>
              <a:gdLst/>
              <a:ahLst/>
              <a:cxnLst/>
              <a:rect l="l" t="t" r="r" b="b"/>
              <a:pathLst>
                <a:path w="4838" h="88331" extrusionOk="0">
                  <a:moveTo>
                    <a:pt x="2436" y="0"/>
                  </a:moveTo>
                  <a:cubicBezTo>
                    <a:pt x="1102" y="0"/>
                    <a:pt x="1" y="1068"/>
                    <a:pt x="1" y="2402"/>
                  </a:cubicBezTo>
                  <a:lnTo>
                    <a:pt x="1" y="88330"/>
                  </a:lnTo>
                  <a:lnTo>
                    <a:pt x="4838" y="88330"/>
                  </a:lnTo>
                  <a:lnTo>
                    <a:pt x="4838" y="2402"/>
                  </a:lnTo>
                  <a:cubicBezTo>
                    <a:pt x="4838" y="1068"/>
                    <a:pt x="3770" y="0"/>
                    <a:pt x="2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914800" y="2067631"/>
              <a:ext cx="273934" cy="317832"/>
            </a:xfrm>
            <a:custGeom>
              <a:avLst/>
              <a:gdLst/>
              <a:ahLst/>
              <a:cxnLst/>
              <a:rect l="l" t="t" r="r" b="b"/>
              <a:pathLst>
                <a:path w="11376" h="13199" extrusionOk="0">
                  <a:moveTo>
                    <a:pt x="1021" y="1"/>
                  </a:moveTo>
                  <a:cubicBezTo>
                    <a:pt x="451" y="1"/>
                    <a:pt x="1" y="469"/>
                    <a:pt x="1" y="1123"/>
                  </a:cubicBezTo>
                  <a:lnTo>
                    <a:pt x="1" y="8128"/>
                  </a:lnTo>
                  <a:cubicBezTo>
                    <a:pt x="1" y="9629"/>
                    <a:pt x="1068" y="11064"/>
                    <a:pt x="2403" y="11364"/>
                  </a:cubicBezTo>
                  <a:lnTo>
                    <a:pt x="11376" y="13198"/>
                  </a:lnTo>
                  <a:lnTo>
                    <a:pt x="11376" y="7061"/>
                  </a:lnTo>
                  <a:lnTo>
                    <a:pt x="5705" y="5893"/>
                  </a:lnTo>
                  <a:cubicBezTo>
                    <a:pt x="3970" y="5526"/>
                    <a:pt x="2503" y="3625"/>
                    <a:pt x="2503" y="1624"/>
                  </a:cubicBezTo>
                  <a:cubicBezTo>
                    <a:pt x="2503" y="890"/>
                    <a:pt x="1969" y="122"/>
                    <a:pt x="1235" y="22"/>
                  </a:cubicBezTo>
                  <a:cubicBezTo>
                    <a:pt x="1162" y="8"/>
                    <a:pt x="1091" y="1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1779111" y="3430475"/>
              <a:ext cx="2075576" cy="24"/>
            </a:xfrm>
            <a:custGeom>
              <a:avLst/>
              <a:gdLst/>
              <a:ahLst/>
              <a:cxnLst/>
              <a:rect l="l" t="t" r="r" b="b"/>
              <a:pathLst>
                <a:path w="86195" h="1" fill="none" extrusionOk="0">
                  <a:moveTo>
                    <a:pt x="0" y="0"/>
                  </a:moveTo>
                  <a:lnTo>
                    <a:pt x="86195" y="0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2969517" y="3430475"/>
              <a:ext cx="24" cy="730972"/>
            </a:xfrm>
            <a:custGeom>
              <a:avLst/>
              <a:gdLst/>
              <a:ahLst/>
              <a:cxnLst/>
              <a:rect l="l" t="t" r="r" b="b"/>
              <a:pathLst>
                <a:path w="1" h="30356" fill="none" extrusionOk="0">
                  <a:moveTo>
                    <a:pt x="0" y="0"/>
                  </a:moveTo>
                  <a:lnTo>
                    <a:pt x="0" y="30355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60"/>
          <p:cNvGrpSpPr/>
          <p:nvPr/>
        </p:nvGrpSpPr>
        <p:grpSpPr>
          <a:xfrm flipH="1">
            <a:off x="332222" y="1788374"/>
            <a:ext cx="1541373" cy="3355133"/>
            <a:chOff x="6845771" y="591806"/>
            <a:chExt cx="1437178" cy="3128329"/>
          </a:xfrm>
        </p:grpSpPr>
        <p:sp>
          <p:nvSpPr>
            <p:cNvPr id="2038" name="Google Shape;2038;p60"/>
            <p:cNvSpPr/>
            <p:nvPr/>
          </p:nvSpPr>
          <p:spPr>
            <a:xfrm>
              <a:off x="7666535" y="2224164"/>
              <a:ext cx="542081" cy="1338034"/>
            </a:xfrm>
            <a:custGeom>
              <a:avLst/>
              <a:gdLst/>
              <a:ahLst/>
              <a:cxnLst/>
              <a:rect l="l" t="t" r="r" b="b"/>
              <a:pathLst>
                <a:path w="10640" h="26263" extrusionOk="0">
                  <a:moveTo>
                    <a:pt x="4530" y="0"/>
                  </a:moveTo>
                  <a:lnTo>
                    <a:pt x="1" y="9514"/>
                  </a:lnTo>
                  <a:cubicBezTo>
                    <a:pt x="1" y="9514"/>
                    <a:pt x="1216" y="14226"/>
                    <a:pt x="2767" y="16840"/>
                  </a:cubicBezTo>
                  <a:cubicBezTo>
                    <a:pt x="4317" y="19484"/>
                    <a:pt x="8238" y="26262"/>
                    <a:pt x="8238" y="26262"/>
                  </a:cubicBezTo>
                  <a:lnTo>
                    <a:pt x="10639" y="25016"/>
                  </a:lnTo>
                  <a:cubicBezTo>
                    <a:pt x="10639" y="25016"/>
                    <a:pt x="5533" y="14864"/>
                    <a:pt x="5320" y="13253"/>
                  </a:cubicBezTo>
                  <a:cubicBezTo>
                    <a:pt x="5077" y="11642"/>
                    <a:pt x="4530" y="0"/>
                    <a:pt x="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0"/>
            <p:cNvSpPr/>
            <p:nvPr/>
          </p:nvSpPr>
          <p:spPr>
            <a:xfrm>
              <a:off x="7304196" y="2056393"/>
              <a:ext cx="639595" cy="1532093"/>
            </a:xfrm>
            <a:custGeom>
              <a:avLst/>
              <a:gdLst/>
              <a:ahLst/>
              <a:cxnLst/>
              <a:rect l="l" t="t" r="r" b="b"/>
              <a:pathLst>
                <a:path w="12554" h="30072" extrusionOk="0">
                  <a:moveTo>
                    <a:pt x="7789" y="1"/>
                  </a:moveTo>
                  <a:cubicBezTo>
                    <a:pt x="6472" y="1"/>
                    <a:pt x="5350" y="193"/>
                    <a:pt x="5350" y="193"/>
                  </a:cubicBezTo>
                  <a:lnTo>
                    <a:pt x="0" y="30072"/>
                  </a:lnTo>
                  <a:lnTo>
                    <a:pt x="2705" y="30072"/>
                  </a:lnTo>
                  <a:lnTo>
                    <a:pt x="10669" y="6211"/>
                  </a:lnTo>
                  <a:cubicBezTo>
                    <a:pt x="10669" y="6211"/>
                    <a:pt x="12553" y="4144"/>
                    <a:pt x="11824" y="1652"/>
                  </a:cubicBezTo>
                  <a:cubicBezTo>
                    <a:pt x="11385" y="301"/>
                    <a:pt x="9435" y="1"/>
                    <a:pt x="7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0"/>
            <p:cNvSpPr/>
            <p:nvPr/>
          </p:nvSpPr>
          <p:spPr>
            <a:xfrm>
              <a:off x="7039371" y="3588436"/>
              <a:ext cx="410433" cy="131699"/>
            </a:xfrm>
            <a:custGeom>
              <a:avLst/>
              <a:gdLst/>
              <a:ahLst/>
              <a:cxnLst/>
              <a:rect l="l" t="t" r="r" b="b"/>
              <a:pathLst>
                <a:path w="8056" h="2585" extrusionOk="0">
                  <a:moveTo>
                    <a:pt x="5168" y="1"/>
                  </a:moveTo>
                  <a:cubicBezTo>
                    <a:pt x="5168" y="1"/>
                    <a:pt x="4347" y="1034"/>
                    <a:pt x="2888" y="1369"/>
                  </a:cubicBezTo>
                  <a:cubicBezTo>
                    <a:pt x="1490" y="1733"/>
                    <a:pt x="0" y="2585"/>
                    <a:pt x="0" y="2585"/>
                  </a:cubicBezTo>
                  <a:lnTo>
                    <a:pt x="8055" y="2493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7836904" y="3498615"/>
              <a:ext cx="446045" cy="221520"/>
            </a:xfrm>
            <a:custGeom>
              <a:avLst/>
              <a:gdLst/>
              <a:ahLst/>
              <a:cxnLst/>
              <a:rect l="l" t="t" r="r" b="b"/>
              <a:pathLst>
                <a:path w="8755" h="4348" extrusionOk="0">
                  <a:moveTo>
                    <a:pt x="7326" y="1"/>
                  </a:moveTo>
                  <a:lnTo>
                    <a:pt x="4985" y="1247"/>
                  </a:lnTo>
                  <a:cubicBezTo>
                    <a:pt x="4985" y="1247"/>
                    <a:pt x="4256" y="2615"/>
                    <a:pt x="3374" y="3071"/>
                  </a:cubicBezTo>
                  <a:cubicBezTo>
                    <a:pt x="2462" y="3527"/>
                    <a:pt x="0" y="4348"/>
                    <a:pt x="2006" y="4348"/>
                  </a:cubicBezTo>
                  <a:cubicBezTo>
                    <a:pt x="3982" y="4348"/>
                    <a:pt x="8754" y="1612"/>
                    <a:pt x="8754" y="1612"/>
                  </a:cubicBezTo>
                  <a:lnTo>
                    <a:pt x="7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6845771" y="1811744"/>
              <a:ext cx="255604" cy="144385"/>
            </a:xfrm>
            <a:custGeom>
              <a:avLst/>
              <a:gdLst/>
              <a:ahLst/>
              <a:cxnLst/>
              <a:rect l="l" t="t" r="r" b="b"/>
              <a:pathLst>
                <a:path w="5017" h="2834" extrusionOk="0">
                  <a:moveTo>
                    <a:pt x="1800" y="0"/>
                  </a:moveTo>
                  <a:cubicBezTo>
                    <a:pt x="1594" y="0"/>
                    <a:pt x="1813" y="719"/>
                    <a:pt x="2098" y="952"/>
                  </a:cubicBezTo>
                  <a:cubicBezTo>
                    <a:pt x="2433" y="1196"/>
                    <a:pt x="2767" y="1500"/>
                    <a:pt x="2767" y="1500"/>
                  </a:cubicBezTo>
                  <a:cubicBezTo>
                    <a:pt x="2767" y="1500"/>
                    <a:pt x="2088" y="2206"/>
                    <a:pt x="472" y="2206"/>
                  </a:cubicBezTo>
                  <a:cubicBezTo>
                    <a:pt x="379" y="2206"/>
                    <a:pt x="283" y="2204"/>
                    <a:pt x="183" y="2199"/>
                  </a:cubicBezTo>
                  <a:lnTo>
                    <a:pt x="183" y="2199"/>
                  </a:lnTo>
                  <a:cubicBezTo>
                    <a:pt x="183" y="2199"/>
                    <a:pt x="1" y="2715"/>
                    <a:pt x="1065" y="2807"/>
                  </a:cubicBezTo>
                  <a:cubicBezTo>
                    <a:pt x="1228" y="2825"/>
                    <a:pt x="1435" y="2833"/>
                    <a:pt x="1668" y="2833"/>
                  </a:cubicBezTo>
                  <a:cubicBezTo>
                    <a:pt x="2949" y="2833"/>
                    <a:pt x="5016" y="2594"/>
                    <a:pt x="5016" y="2594"/>
                  </a:cubicBezTo>
                  <a:lnTo>
                    <a:pt x="5016" y="1256"/>
                  </a:lnTo>
                  <a:lnTo>
                    <a:pt x="4986" y="1256"/>
                  </a:lnTo>
                  <a:cubicBezTo>
                    <a:pt x="4986" y="1256"/>
                    <a:pt x="4347" y="1256"/>
                    <a:pt x="3679" y="1044"/>
                  </a:cubicBezTo>
                  <a:cubicBezTo>
                    <a:pt x="3040" y="800"/>
                    <a:pt x="2372" y="436"/>
                    <a:pt x="1946" y="71"/>
                  </a:cubicBezTo>
                  <a:cubicBezTo>
                    <a:pt x="1883" y="22"/>
                    <a:pt x="1835" y="0"/>
                    <a:pt x="1800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0"/>
            <p:cNvSpPr/>
            <p:nvPr/>
          </p:nvSpPr>
          <p:spPr>
            <a:xfrm>
              <a:off x="7417198" y="1141682"/>
              <a:ext cx="497146" cy="1003564"/>
            </a:xfrm>
            <a:custGeom>
              <a:avLst/>
              <a:gdLst/>
              <a:ahLst/>
              <a:cxnLst/>
              <a:rect l="l" t="t" r="r" b="b"/>
              <a:pathLst>
                <a:path w="9758" h="19698" extrusionOk="0">
                  <a:moveTo>
                    <a:pt x="4712" y="1"/>
                  </a:moveTo>
                  <a:lnTo>
                    <a:pt x="1673" y="1338"/>
                  </a:lnTo>
                  <a:cubicBezTo>
                    <a:pt x="1673" y="1338"/>
                    <a:pt x="1" y="4074"/>
                    <a:pt x="153" y="7539"/>
                  </a:cubicBezTo>
                  <a:cubicBezTo>
                    <a:pt x="305" y="10943"/>
                    <a:pt x="1430" y="13193"/>
                    <a:pt x="2007" y="19697"/>
                  </a:cubicBezTo>
                  <a:cubicBezTo>
                    <a:pt x="2007" y="19697"/>
                    <a:pt x="2882" y="19036"/>
                    <a:pt x="4384" y="19036"/>
                  </a:cubicBezTo>
                  <a:cubicBezTo>
                    <a:pt x="4760" y="19036"/>
                    <a:pt x="5174" y="19077"/>
                    <a:pt x="5624" y="19180"/>
                  </a:cubicBezTo>
                  <a:cubicBezTo>
                    <a:pt x="7621" y="19673"/>
                    <a:pt x="9372" y="19698"/>
                    <a:pt x="9702" y="19698"/>
                  </a:cubicBezTo>
                  <a:cubicBezTo>
                    <a:pt x="9739" y="19698"/>
                    <a:pt x="9758" y="19697"/>
                    <a:pt x="9758" y="19697"/>
                  </a:cubicBezTo>
                  <a:cubicBezTo>
                    <a:pt x="9758" y="19697"/>
                    <a:pt x="8907" y="12858"/>
                    <a:pt x="8421" y="9180"/>
                  </a:cubicBezTo>
                  <a:cubicBezTo>
                    <a:pt x="8025" y="5442"/>
                    <a:pt x="6384" y="274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0"/>
            <p:cNvSpPr/>
            <p:nvPr/>
          </p:nvSpPr>
          <p:spPr>
            <a:xfrm>
              <a:off x="7092000" y="1386383"/>
              <a:ext cx="597818" cy="568370"/>
            </a:xfrm>
            <a:custGeom>
              <a:avLst/>
              <a:gdLst/>
              <a:ahLst/>
              <a:cxnLst/>
              <a:rect l="l" t="t" r="r" b="b"/>
              <a:pathLst>
                <a:path w="11734" h="11156" extrusionOk="0">
                  <a:moveTo>
                    <a:pt x="8268" y="0"/>
                  </a:moveTo>
                  <a:lnTo>
                    <a:pt x="6749" y="8298"/>
                  </a:lnTo>
                  <a:lnTo>
                    <a:pt x="5198" y="8694"/>
                  </a:lnTo>
                  <a:cubicBezTo>
                    <a:pt x="3648" y="9028"/>
                    <a:pt x="1" y="9423"/>
                    <a:pt x="1" y="9423"/>
                  </a:cubicBezTo>
                  <a:lnTo>
                    <a:pt x="1" y="11156"/>
                  </a:lnTo>
                  <a:lnTo>
                    <a:pt x="8846" y="10882"/>
                  </a:lnTo>
                  <a:cubicBezTo>
                    <a:pt x="9302" y="10852"/>
                    <a:pt x="9727" y="10517"/>
                    <a:pt x="9788" y="10061"/>
                  </a:cubicBezTo>
                  <a:lnTo>
                    <a:pt x="11734" y="4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0"/>
            <p:cNvSpPr/>
            <p:nvPr/>
          </p:nvSpPr>
          <p:spPr>
            <a:xfrm>
              <a:off x="7435794" y="1384804"/>
              <a:ext cx="83707" cy="425921"/>
            </a:xfrm>
            <a:custGeom>
              <a:avLst/>
              <a:gdLst/>
              <a:ahLst/>
              <a:cxnLst/>
              <a:rect l="l" t="t" r="r" b="b"/>
              <a:pathLst>
                <a:path w="1643" h="8360" extrusionOk="0">
                  <a:moveTo>
                    <a:pt x="1520" y="1"/>
                  </a:moveTo>
                  <a:lnTo>
                    <a:pt x="1" y="8360"/>
                  </a:lnTo>
                  <a:lnTo>
                    <a:pt x="122" y="8360"/>
                  </a:lnTo>
                  <a:lnTo>
                    <a:pt x="1642" y="3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7496218" y="1411143"/>
              <a:ext cx="196708" cy="534337"/>
            </a:xfrm>
            <a:custGeom>
              <a:avLst/>
              <a:gdLst/>
              <a:ahLst/>
              <a:cxnLst/>
              <a:rect l="l" t="t" r="r" b="b"/>
              <a:pathLst>
                <a:path w="3861" h="10488" extrusionOk="0">
                  <a:moveTo>
                    <a:pt x="3769" y="1"/>
                  </a:moveTo>
                  <a:lnTo>
                    <a:pt x="1824" y="9575"/>
                  </a:lnTo>
                  <a:cubicBezTo>
                    <a:pt x="1763" y="10001"/>
                    <a:pt x="1368" y="10335"/>
                    <a:pt x="912" y="10335"/>
                  </a:cubicBezTo>
                  <a:lnTo>
                    <a:pt x="0" y="10366"/>
                  </a:lnTo>
                  <a:lnTo>
                    <a:pt x="0" y="10487"/>
                  </a:lnTo>
                  <a:lnTo>
                    <a:pt x="912" y="10487"/>
                  </a:lnTo>
                  <a:cubicBezTo>
                    <a:pt x="1398" y="10457"/>
                    <a:pt x="1824" y="10092"/>
                    <a:pt x="1945" y="9606"/>
                  </a:cubicBezTo>
                  <a:lnTo>
                    <a:pt x="3860" y="3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7435794" y="1806241"/>
              <a:ext cx="62003" cy="16864"/>
            </a:xfrm>
            <a:custGeom>
              <a:avLst/>
              <a:gdLst/>
              <a:ahLst/>
              <a:cxnLst/>
              <a:rect l="l" t="t" r="r" b="b"/>
              <a:pathLst>
                <a:path w="1217" h="331" extrusionOk="0">
                  <a:moveTo>
                    <a:pt x="267" y="0"/>
                  </a:moveTo>
                  <a:cubicBezTo>
                    <a:pt x="179" y="0"/>
                    <a:pt x="90" y="8"/>
                    <a:pt x="1" y="27"/>
                  </a:cubicBezTo>
                  <a:lnTo>
                    <a:pt x="61" y="149"/>
                  </a:lnTo>
                  <a:cubicBezTo>
                    <a:pt x="148" y="128"/>
                    <a:pt x="236" y="120"/>
                    <a:pt x="324" y="120"/>
                  </a:cubicBezTo>
                  <a:cubicBezTo>
                    <a:pt x="764" y="120"/>
                    <a:pt x="1186" y="331"/>
                    <a:pt x="1186" y="331"/>
                  </a:cubicBezTo>
                  <a:lnTo>
                    <a:pt x="1216" y="240"/>
                  </a:lnTo>
                  <a:cubicBezTo>
                    <a:pt x="1191" y="240"/>
                    <a:pt x="75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7905020" y="2143616"/>
              <a:ext cx="51" cy="5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4550" cap="rnd" cmpd="sng">
              <a:solidFill>
                <a:srgbClr val="4141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7335122" y="739095"/>
              <a:ext cx="323720" cy="470806"/>
            </a:xfrm>
            <a:custGeom>
              <a:avLst/>
              <a:gdLst/>
              <a:ahLst/>
              <a:cxnLst/>
              <a:rect l="l" t="t" r="r" b="b"/>
              <a:pathLst>
                <a:path w="6354" h="9241" extrusionOk="0">
                  <a:moveTo>
                    <a:pt x="1004" y="0"/>
                  </a:moveTo>
                  <a:cubicBezTo>
                    <a:pt x="1004" y="0"/>
                    <a:pt x="761" y="912"/>
                    <a:pt x="882" y="1429"/>
                  </a:cubicBezTo>
                  <a:cubicBezTo>
                    <a:pt x="1004" y="1915"/>
                    <a:pt x="1" y="3252"/>
                    <a:pt x="244" y="3617"/>
                  </a:cubicBezTo>
                  <a:cubicBezTo>
                    <a:pt x="457" y="4012"/>
                    <a:pt x="1004" y="4012"/>
                    <a:pt x="730" y="5015"/>
                  </a:cubicBezTo>
                  <a:cubicBezTo>
                    <a:pt x="496" y="5900"/>
                    <a:pt x="886" y="6496"/>
                    <a:pt x="1671" y="6496"/>
                  </a:cubicBezTo>
                  <a:cubicBezTo>
                    <a:pt x="1803" y="6496"/>
                    <a:pt x="1945" y="6479"/>
                    <a:pt x="2098" y="6444"/>
                  </a:cubicBezTo>
                  <a:lnTo>
                    <a:pt x="3162" y="6201"/>
                  </a:lnTo>
                  <a:lnTo>
                    <a:pt x="3314" y="9240"/>
                  </a:lnTo>
                  <a:cubicBezTo>
                    <a:pt x="3314" y="9240"/>
                    <a:pt x="5594" y="8876"/>
                    <a:pt x="6354" y="7903"/>
                  </a:cubicBezTo>
                  <a:lnTo>
                    <a:pt x="6050" y="4195"/>
                  </a:lnTo>
                  <a:lnTo>
                    <a:pt x="6232" y="1611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7191144" y="687944"/>
              <a:ext cx="199816" cy="52731"/>
            </a:xfrm>
            <a:custGeom>
              <a:avLst/>
              <a:gdLst/>
              <a:ahLst/>
              <a:cxnLst/>
              <a:rect l="l" t="t" r="r" b="b"/>
              <a:pathLst>
                <a:path w="3922" h="1035" extrusionOk="0">
                  <a:moveTo>
                    <a:pt x="61" y="1"/>
                  </a:moveTo>
                  <a:lnTo>
                    <a:pt x="0" y="305"/>
                  </a:lnTo>
                  <a:lnTo>
                    <a:pt x="3860" y="1034"/>
                  </a:lnTo>
                  <a:lnTo>
                    <a:pt x="3921" y="7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7435794" y="725135"/>
              <a:ext cx="328357" cy="322192"/>
            </a:xfrm>
            <a:custGeom>
              <a:avLst/>
              <a:gdLst/>
              <a:ahLst/>
              <a:cxnLst/>
              <a:rect l="l" t="t" r="r" b="b"/>
              <a:pathLst>
                <a:path w="6445" h="6324" extrusionOk="0">
                  <a:moveTo>
                    <a:pt x="1" y="0"/>
                  </a:moveTo>
                  <a:lnTo>
                    <a:pt x="457" y="426"/>
                  </a:lnTo>
                  <a:cubicBezTo>
                    <a:pt x="457" y="426"/>
                    <a:pt x="2888" y="1703"/>
                    <a:pt x="2827" y="2766"/>
                  </a:cubicBezTo>
                  <a:cubicBezTo>
                    <a:pt x="2827" y="2766"/>
                    <a:pt x="3098" y="2469"/>
                    <a:pt x="3368" y="2469"/>
                  </a:cubicBezTo>
                  <a:cubicBezTo>
                    <a:pt x="3503" y="2469"/>
                    <a:pt x="3638" y="2544"/>
                    <a:pt x="3739" y="2766"/>
                  </a:cubicBezTo>
                  <a:cubicBezTo>
                    <a:pt x="4043" y="3405"/>
                    <a:pt x="3709" y="4013"/>
                    <a:pt x="3435" y="4073"/>
                  </a:cubicBezTo>
                  <a:cubicBezTo>
                    <a:pt x="3435" y="4073"/>
                    <a:pt x="3648" y="4529"/>
                    <a:pt x="3618" y="5137"/>
                  </a:cubicBezTo>
                  <a:cubicBezTo>
                    <a:pt x="3588" y="5731"/>
                    <a:pt x="4051" y="6324"/>
                    <a:pt x="4327" y="6324"/>
                  </a:cubicBezTo>
                  <a:cubicBezTo>
                    <a:pt x="4334" y="6324"/>
                    <a:pt x="4341" y="6323"/>
                    <a:pt x="4347" y="6323"/>
                  </a:cubicBezTo>
                  <a:cubicBezTo>
                    <a:pt x="4621" y="6292"/>
                    <a:pt x="4195" y="5411"/>
                    <a:pt x="4955" y="4529"/>
                  </a:cubicBezTo>
                  <a:cubicBezTo>
                    <a:pt x="5715" y="3648"/>
                    <a:pt x="6171" y="3040"/>
                    <a:pt x="6445" y="18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7386222" y="591806"/>
              <a:ext cx="416649" cy="230945"/>
            </a:xfrm>
            <a:custGeom>
              <a:avLst/>
              <a:gdLst/>
              <a:ahLst/>
              <a:cxnLst/>
              <a:rect l="l" t="t" r="r" b="b"/>
              <a:pathLst>
                <a:path w="8178" h="4533" extrusionOk="0">
                  <a:moveTo>
                    <a:pt x="3455" y="0"/>
                  </a:moveTo>
                  <a:cubicBezTo>
                    <a:pt x="633" y="0"/>
                    <a:pt x="1" y="2891"/>
                    <a:pt x="1" y="2891"/>
                  </a:cubicBezTo>
                  <a:lnTo>
                    <a:pt x="7448" y="4532"/>
                  </a:lnTo>
                  <a:cubicBezTo>
                    <a:pt x="7448" y="4532"/>
                    <a:pt x="8177" y="1189"/>
                    <a:pt x="4986" y="247"/>
                  </a:cubicBezTo>
                  <a:cubicBezTo>
                    <a:pt x="4415" y="75"/>
                    <a:pt x="3907" y="0"/>
                    <a:pt x="3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7397074" y="957405"/>
              <a:ext cx="54259" cy="21755"/>
            </a:xfrm>
            <a:custGeom>
              <a:avLst/>
              <a:gdLst/>
              <a:ahLst/>
              <a:cxnLst/>
              <a:rect l="l" t="t" r="r" b="b"/>
              <a:pathLst>
                <a:path w="1065" h="427" extrusionOk="0">
                  <a:moveTo>
                    <a:pt x="1004" y="1"/>
                  </a:moveTo>
                  <a:cubicBezTo>
                    <a:pt x="903" y="244"/>
                    <a:pt x="693" y="352"/>
                    <a:pt x="448" y="352"/>
                  </a:cubicBezTo>
                  <a:cubicBezTo>
                    <a:pt x="325" y="352"/>
                    <a:pt x="193" y="325"/>
                    <a:pt x="62" y="274"/>
                  </a:cubicBezTo>
                  <a:lnTo>
                    <a:pt x="1" y="366"/>
                  </a:lnTo>
                  <a:cubicBezTo>
                    <a:pt x="153" y="396"/>
                    <a:pt x="305" y="426"/>
                    <a:pt x="426" y="426"/>
                  </a:cubicBezTo>
                  <a:cubicBezTo>
                    <a:pt x="700" y="426"/>
                    <a:pt x="973" y="335"/>
                    <a:pt x="1065" y="62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7420306" y="790195"/>
              <a:ext cx="74383" cy="24811"/>
            </a:xfrm>
            <a:custGeom>
              <a:avLst/>
              <a:gdLst/>
              <a:ahLst/>
              <a:cxnLst/>
              <a:rect l="l" t="t" r="r" b="b"/>
              <a:pathLst>
                <a:path w="1460" h="487" extrusionOk="0">
                  <a:moveTo>
                    <a:pt x="92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122"/>
                    <a:pt x="31" y="152"/>
                    <a:pt x="92" y="152"/>
                  </a:cubicBezTo>
                  <a:cubicBezTo>
                    <a:pt x="92" y="152"/>
                    <a:pt x="821" y="152"/>
                    <a:pt x="1308" y="486"/>
                  </a:cubicBezTo>
                  <a:lnTo>
                    <a:pt x="1460" y="486"/>
                  </a:lnTo>
                  <a:cubicBezTo>
                    <a:pt x="1460" y="456"/>
                    <a:pt x="1460" y="395"/>
                    <a:pt x="1429" y="365"/>
                  </a:cubicBezTo>
                  <a:cubicBezTo>
                    <a:pt x="882" y="30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0"/>
            <p:cNvSpPr/>
            <p:nvPr/>
          </p:nvSpPr>
          <p:spPr>
            <a:xfrm>
              <a:off x="7420306" y="831972"/>
              <a:ext cx="31027" cy="31027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2" y="1"/>
                    <a:pt x="1" y="153"/>
                    <a:pt x="1" y="305"/>
                  </a:cubicBezTo>
                  <a:cubicBezTo>
                    <a:pt x="1" y="517"/>
                    <a:pt x="153" y="609"/>
                    <a:pt x="305" y="609"/>
                  </a:cubicBezTo>
                  <a:cubicBezTo>
                    <a:pt x="517" y="609"/>
                    <a:pt x="609" y="457"/>
                    <a:pt x="609" y="305"/>
                  </a:cubicBezTo>
                  <a:cubicBezTo>
                    <a:pt x="609" y="153"/>
                    <a:pt x="5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6" name="Google Shape;2056;p60"/>
          <p:cNvSpPr txBox="1">
            <a:spLocks noGrp="1"/>
          </p:cNvSpPr>
          <p:nvPr>
            <p:ph type="ctrTitle"/>
          </p:nvPr>
        </p:nvSpPr>
        <p:spPr>
          <a:xfrm>
            <a:off x="268475" y="536525"/>
            <a:ext cx="6567000" cy="8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Raja Muhammad Farhan Zahputra</a:t>
            </a:r>
            <a:endParaRPr sz="3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2C32F-B4F3-4C1C-A95F-2775708B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167" y="1715969"/>
            <a:ext cx="1828959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61"/>
          <p:cNvSpPr txBox="1">
            <a:spLocks noGrp="1"/>
          </p:cNvSpPr>
          <p:nvPr>
            <p:ph type="subTitle" idx="1"/>
          </p:nvPr>
        </p:nvSpPr>
        <p:spPr>
          <a:xfrm>
            <a:off x="461494" y="1064374"/>
            <a:ext cx="4910700" cy="25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user stories (functional requirement)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usecase diagram dan usecase scenario 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700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desain SQL basis data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3" name="Google Shape;2063;p61"/>
          <p:cNvSpPr txBox="1">
            <a:spLocks noGrp="1"/>
          </p:cNvSpPr>
          <p:nvPr>
            <p:ph type="ctrTitle" idx="6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Daffa Aqshal Anurullah</a:t>
            </a:r>
            <a:endParaRPr/>
          </a:p>
        </p:txBody>
      </p:sp>
      <p:grpSp>
        <p:nvGrpSpPr>
          <p:cNvPr id="2064" name="Google Shape;2064;p61"/>
          <p:cNvGrpSpPr/>
          <p:nvPr/>
        </p:nvGrpSpPr>
        <p:grpSpPr>
          <a:xfrm>
            <a:off x="5159221" y="1790909"/>
            <a:ext cx="1987432" cy="3355104"/>
            <a:chOff x="5835468" y="1963049"/>
            <a:chExt cx="1525391" cy="2575105"/>
          </a:xfrm>
        </p:grpSpPr>
        <p:sp>
          <p:nvSpPr>
            <p:cNvPr id="2065" name="Google Shape;2065;p61"/>
            <p:cNvSpPr/>
            <p:nvPr/>
          </p:nvSpPr>
          <p:spPr>
            <a:xfrm>
              <a:off x="6380431" y="3186865"/>
              <a:ext cx="478966" cy="1327089"/>
            </a:xfrm>
            <a:custGeom>
              <a:avLst/>
              <a:gdLst/>
              <a:ahLst/>
              <a:cxnLst/>
              <a:rect l="l" t="t" r="r" b="b"/>
              <a:pathLst>
                <a:path w="9029" h="25017" extrusionOk="0">
                  <a:moveTo>
                    <a:pt x="3314" y="1"/>
                  </a:moveTo>
                  <a:lnTo>
                    <a:pt x="1" y="882"/>
                  </a:lnTo>
                  <a:lnTo>
                    <a:pt x="2159" y="24317"/>
                  </a:lnTo>
                  <a:lnTo>
                    <a:pt x="3679" y="24560"/>
                  </a:lnTo>
                  <a:lnTo>
                    <a:pt x="3952" y="7417"/>
                  </a:lnTo>
                  <a:lnTo>
                    <a:pt x="7569" y="25016"/>
                  </a:lnTo>
                  <a:lnTo>
                    <a:pt x="9028" y="24895"/>
                  </a:lnTo>
                  <a:cubicBezTo>
                    <a:pt x="9028" y="24895"/>
                    <a:pt x="7934" y="9271"/>
                    <a:pt x="7873" y="6262"/>
                  </a:cubicBezTo>
                  <a:cubicBezTo>
                    <a:pt x="7813" y="3283"/>
                    <a:pt x="7357" y="1004"/>
                    <a:pt x="7357" y="1004"/>
                  </a:cubicBezTo>
                  <a:lnTo>
                    <a:pt x="3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6557823" y="3427119"/>
              <a:ext cx="229006" cy="1075538"/>
            </a:xfrm>
            <a:custGeom>
              <a:avLst/>
              <a:gdLst/>
              <a:ahLst/>
              <a:cxnLst/>
              <a:rect l="l" t="t" r="r" b="b"/>
              <a:pathLst>
                <a:path w="4317" h="20275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4225" y="20244"/>
                  </a:lnTo>
                  <a:cubicBezTo>
                    <a:pt x="4225" y="20274"/>
                    <a:pt x="4225" y="20274"/>
                    <a:pt x="4256" y="20274"/>
                  </a:cubicBezTo>
                  <a:cubicBezTo>
                    <a:pt x="4286" y="20274"/>
                    <a:pt x="4317" y="20274"/>
                    <a:pt x="4286" y="20244"/>
                  </a:cubicBezTo>
                  <a:lnTo>
                    <a:pt x="61" y="31"/>
                  </a:ln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6322396" y="4465479"/>
              <a:ext cx="267731" cy="72675"/>
            </a:xfrm>
            <a:custGeom>
              <a:avLst/>
              <a:gdLst/>
              <a:ahLst/>
              <a:cxnLst/>
              <a:rect l="l" t="t" r="r" b="b"/>
              <a:pathLst>
                <a:path w="5047" h="1370" extrusionOk="0">
                  <a:moveTo>
                    <a:pt x="4987" y="1"/>
                  </a:moveTo>
                  <a:cubicBezTo>
                    <a:pt x="4528" y="1"/>
                    <a:pt x="1541" y="53"/>
                    <a:pt x="1" y="1369"/>
                  </a:cubicBezTo>
                  <a:lnTo>
                    <a:pt x="5046" y="1369"/>
                  </a:lnTo>
                  <a:lnTo>
                    <a:pt x="5046" y="1"/>
                  </a:lnTo>
                  <a:cubicBezTo>
                    <a:pt x="5046" y="1"/>
                    <a:pt x="5026" y="1"/>
                    <a:pt x="4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5975727" y="2417723"/>
              <a:ext cx="1083601" cy="853057"/>
            </a:xfrm>
            <a:custGeom>
              <a:avLst/>
              <a:gdLst/>
              <a:ahLst/>
              <a:cxnLst/>
              <a:rect l="l" t="t" r="r" b="b"/>
              <a:pathLst>
                <a:path w="20427" h="16081" extrusionOk="0">
                  <a:moveTo>
                    <a:pt x="10821" y="1"/>
                  </a:moveTo>
                  <a:lnTo>
                    <a:pt x="7174" y="1551"/>
                  </a:lnTo>
                  <a:cubicBezTo>
                    <a:pt x="6779" y="1703"/>
                    <a:pt x="6536" y="2007"/>
                    <a:pt x="6414" y="2372"/>
                  </a:cubicBezTo>
                  <a:lnTo>
                    <a:pt x="4803" y="7843"/>
                  </a:lnTo>
                  <a:cubicBezTo>
                    <a:pt x="4803" y="7843"/>
                    <a:pt x="4408" y="7205"/>
                    <a:pt x="3435" y="6262"/>
                  </a:cubicBezTo>
                  <a:cubicBezTo>
                    <a:pt x="2493" y="5351"/>
                    <a:pt x="1520" y="3193"/>
                    <a:pt x="1520" y="3193"/>
                  </a:cubicBezTo>
                  <a:lnTo>
                    <a:pt x="1" y="4104"/>
                  </a:lnTo>
                  <a:cubicBezTo>
                    <a:pt x="1" y="4104"/>
                    <a:pt x="2037" y="8086"/>
                    <a:pt x="3071" y="9454"/>
                  </a:cubicBezTo>
                  <a:cubicBezTo>
                    <a:pt x="4104" y="10822"/>
                    <a:pt x="5077" y="11308"/>
                    <a:pt x="5077" y="11308"/>
                  </a:cubicBezTo>
                  <a:cubicBezTo>
                    <a:pt x="5077" y="11308"/>
                    <a:pt x="6353" y="10670"/>
                    <a:pt x="7448" y="9302"/>
                  </a:cubicBezTo>
                  <a:lnTo>
                    <a:pt x="7630" y="15320"/>
                  </a:lnTo>
                  <a:cubicBezTo>
                    <a:pt x="7630" y="15320"/>
                    <a:pt x="8907" y="16080"/>
                    <a:pt x="11156" y="16080"/>
                  </a:cubicBezTo>
                  <a:cubicBezTo>
                    <a:pt x="13405" y="16080"/>
                    <a:pt x="14986" y="15442"/>
                    <a:pt x="14986" y="15442"/>
                  </a:cubicBezTo>
                  <a:cubicBezTo>
                    <a:pt x="14986" y="15442"/>
                    <a:pt x="14317" y="13740"/>
                    <a:pt x="14773" y="11308"/>
                  </a:cubicBezTo>
                  <a:cubicBezTo>
                    <a:pt x="15229" y="8846"/>
                    <a:pt x="15837" y="7144"/>
                    <a:pt x="15837" y="7144"/>
                  </a:cubicBezTo>
                  <a:cubicBezTo>
                    <a:pt x="15837" y="7144"/>
                    <a:pt x="16992" y="9910"/>
                    <a:pt x="17387" y="10427"/>
                  </a:cubicBezTo>
                  <a:cubicBezTo>
                    <a:pt x="17623" y="10730"/>
                    <a:pt x="18054" y="10930"/>
                    <a:pt x="18469" y="10930"/>
                  </a:cubicBezTo>
                  <a:cubicBezTo>
                    <a:pt x="18804" y="10930"/>
                    <a:pt x="19129" y="10800"/>
                    <a:pt x="19332" y="10487"/>
                  </a:cubicBezTo>
                  <a:cubicBezTo>
                    <a:pt x="19788" y="9728"/>
                    <a:pt x="20427" y="6414"/>
                    <a:pt x="20092" y="5107"/>
                  </a:cubicBezTo>
                  <a:lnTo>
                    <a:pt x="18876" y="4803"/>
                  </a:lnTo>
                  <a:lnTo>
                    <a:pt x="18329" y="6019"/>
                  </a:lnTo>
                  <a:lnTo>
                    <a:pt x="17387" y="2341"/>
                  </a:lnTo>
                  <a:lnTo>
                    <a:pt x="13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6896429" y="2735374"/>
              <a:ext cx="58087" cy="175799"/>
            </a:xfrm>
            <a:custGeom>
              <a:avLst/>
              <a:gdLst/>
              <a:ahLst/>
              <a:cxnLst/>
              <a:rect l="l" t="t" r="r" b="b"/>
              <a:pathLst>
                <a:path w="1095" h="3314" extrusionOk="0">
                  <a:moveTo>
                    <a:pt x="1064" y="1"/>
                  </a:moveTo>
                  <a:cubicBezTo>
                    <a:pt x="1034" y="1"/>
                    <a:pt x="973" y="1"/>
                    <a:pt x="973" y="31"/>
                  </a:cubicBezTo>
                  <a:cubicBezTo>
                    <a:pt x="1" y="2098"/>
                    <a:pt x="1" y="3284"/>
                    <a:pt x="1" y="3284"/>
                  </a:cubicBezTo>
                  <a:cubicBezTo>
                    <a:pt x="1" y="3284"/>
                    <a:pt x="1" y="3314"/>
                    <a:pt x="31" y="3314"/>
                  </a:cubicBezTo>
                  <a:cubicBezTo>
                    <a:pt x="61" y="3314"/>
                    <a:pt x="61" y="3314"/>
                    <a:pt x="153" y="3253"/>
                  </a:cubicBezTo>
                  <a:cubicBezTo>
                    <a:pt x="153" y="3253"/>
                    <a:pt x="153" y="2098"/>
                    <a:pt x="1095" y="62"/>
                  </a:cubicBezTo>
                  <a:cubicBezTo>
                    <a:pt x="1095" y="31"/>
                    <a:pt x="1095" y="1"/>
                    <a:pt x="1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6341759" y="2624132"/>
              <a:ext cx="40369" cy="290276"/>
            </a:xfrm>
            <a:custGeom>
              <a:avLst/>
              <a:gdLst/>
              <a:ahLst/>
              <a:cxnLst/>
              <a:rect l="l" t="t" r="r" b="b"/>
              <a:pathLst>
                <a:path w="761" h="5472" extrusionOk="0">
                  <a:moveTo>
                    <a:pt x="730" y="1"/>
                  </a:moveTo>
                  <a:cubicBezTo>
                    <a:pt x="700" y="1"/>
                    <a:pt x="639" y="1"/>
                    <a:pt x="639" y="61"/>
                  </a:cubicBezTo>
                  <a:cubicBezTo>
                    <a:pt x="0" y="1308"/>
                    <a:pt x="456" y="5289"/>
                    <a:pt x="456" y="5441"/>
                  </a:cubicBezTo>
                  <a:cubicBezTo>
                    <a:pt x="456" y="5472"/>
                    <a:pt x="456" y="5472"/>
                    <a:pt x="487" y="5472"/>
                  </a:cubicBezTo>
                  <a:cubicBezTo>
                    <a:pt x="548" y="5472"/>
                    <a:pt x="578" y="5441"/>
                    <a:pt x="578" y="5441"/>
                  </a:cubicBezTo>
                  <a:cubicBezTo>
                    <a:pt x="578" y="5411"/>
                    <a:pt x="152" y="1308"/>
                    <a:pt x="760" y="92"/>
                  </a:cubicBezTo>
                  <a:cubicBezTo>
                    <a:pt x="760" y="61"/>
                    <a:pt x="760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6978653" y="2599253"/>
              <a:ext cx="238714" cy="89438"/>
            </a:xfrm>
            <a:custGeom>
              <a:avLst/>
              <a:gdLst/>
              <a:ahLst/>
              <a:cxnLst/>
              <a:rect l="l" t="t" r="r" b="b"/>
              <a:pathLst>
                <a:path w="4500" h="1686" extrusionOk="0">
                  <a:moveTo>
                    <a:pt x="2009" y="0"/>
                  </a:moveTo>
                  <a:cubicBezTo>
                    <a:pt x="1460" y="0"/>
                    <a:pt x="984" y="4"/>
                    <a:pt x="791" y="14"/>
                  </a:cubicBezTo>
                  <a:cubicBezTo>
                    <a:pt x="244" y="74"/>
                    <a:pt x="1" y="1381"/>
                    <a:pt x="1" y="1381"/>
                  </a:cubicBezTo>
                  <a:lnTo>
                    <a:pt x="1217" y="1685"/>
                  </a:lnTo>
                  <a:cubicBezTo>
                    <a:pt x="1338" y="1047"/>
                    <a:pt x="1916" y="682"/>
                    <a:pt x="3040" y="591"/>
                  </a:cubicBezTo>
                  <a:cubicBezTo>
                    <a:pt x="4195" y="470"/>
                    <a:pt x="4499" y="14"/>
                    <a:pt x="4499" y="14"/>
                  </a:cubicBezTo>
                  <a:cubicBezTo>
                    <a:pt x="4499" y="14"/>
                    <a:pt x="3108" y="0"/>
                    <a:pt x="2009" y="0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5835468" y="2333642"/>
              <a:ext cx="249960" cy="298604"/>
            </a:xfrm>
            <a:custGeom>
              <a:avLst/>
              <a:gdLst/>
              <a:ahLst/>
              <a:cxnLst/>
              <a:rect l="l" t="t" r="r" b="b"/>
              <a:pathLst>
                <a:path w="4712" h="5629" extrusionOk="0">
                  <a:moveTo>
                    <a:pt x="1795" y="0"/>
                  </a:moveTo>
                  <a:cubicBezTo>
                    <a:pt x="1635" y="0"/>
                    <a:pt x="1584" y="483"/>
                    <a:pt x="1642" y="856"/>
                  </a:cubicBezTo>
                  <a:cubicBezTo>
                    <a:pt x="1733" y="1221"/>
                    <a:pt x="1946" y="2559"/>
                    <a:pt x="1946" y="2559"/>
                  </a:cubicBezTo>
                  <a:lnTo>
                    <a:pt x="730" y="917"/>
                  </a:lnTo>
                  <a:lnTo>
                    <a:pt x="730" y="917"/>
                  </a:lnTo>
                  <a:cubicBezTo>
                    <a:pt x="730" y="917"/>
                    <a:pt x="547" y="1191"/>
                    <a:pt x="851" y="1768"/>
                  </a:cubicBezTo>
                  <a:cubicBezTo>
                    <a:pt x="1125" y="2285"/>
                    <a:pt x="1611" y="3167"/>
                    <a:pt x="1611" y="3167"/>
                  </a:cubicBezTo>
                  <a:cubicBezTo>
                    <a:pt x="1611" y="3167"/>
                    <a:pt x="456" y="2650"/>
                    <a:pt x="243" y="2650"/>
                  </a:cubicBezTo>
                  <a:cubicBezTo>
                    <a:pt x="0" y="2650"/>
                    <a:pt x="91" y="2893"/>
                    <a:pt x="243" y="2954"/>
                  </a:cubicBezTo>
                  <a:cubicBezTo>
                    <a:pt x="395" y="2984"/>
                    <a:pt x="1125" y="3349"/>
                    <a:pt x="1307" y="3562"/>
                  </a:cubicBezTo>
                  <a:cubicBezTo>
                    <a:pt x="1490" y="3744"/>
                    <a:pt x="1611" y="4382"/>
                    <a:pt x="1794" y="4717"/>
                  </a:cubicBezTo>
                  <a:cubicBezTo>
                    <a:pt x="2189" y="5416"/>
                    <a:pt x="2645" y="5325"/>
                    <a:pt x="2736" y="5629"/>
                  </a:cubicBezTo>
                  <a:lnTo>
                    <a:pt x="4043" y="4869"/>
                  </a:lnTo>
                  <a:cubicBezTo>
                    <a:pt x="4043" y="4869"/>
                    <a:pt x="3708" y="4352"/>
                    <a:pt x="3800" y="3774"/>
                  </a:cubicBezTo>
                  <a:cubicBezTo>
                    <a:pt x="3952" y="3258"/>
                    <a:pt x="4195" y="2650"/>
                    <a:pt x="4712" y="2407"/>
                  </a:cubicBezTo>
                  <a:cubicBezTo>
                    <a:pt x="4712" y="2407"/>
                    <a:pt x="4578" y="2333"/>
                    <a:pt x="4390" y="2333"/>
                  </a:cubicBezTo>
                  <a:cubicBezTo>
                    <a:pt x="4176" y="2333"/>
                    <a:pt x="3890" y="2428"/>
                    <a:pt x="3648" y="2832"/>
                  </a:cubicBezTo>
                  <a:lnTo>
                    <a:pt x="3465" y="3015"/>
                  </a:lnTo>
                  <a:cubicBezTo>
                    <a:pt x="3465" y="3015"/>
                    <a:pt x="3161" y="2224"/>
                    <a:pt x="3161" y="1586"/>
                  </a:cubicBezTo>
                  <a:cubicBezTo>
                    <a:pt x="3161" y="917"/>
                    <a:pt x="3405" y="522"/>
                    <a:pt x="3161" y="461"/>
                  </a:cubicBezTo>
                  <a:cubicBezTo>
                    <a:pt x="3157" y="461"/>
                    <a:pt x="3152" y="460"/>
                    <a:pt x="3148" y="460"/>
                  </a:cubicBezTo>
                  <a:cubicBezTo>
                    <a:pt x="2933" y="460"/>
                    <a:pt x="2583" y="1151"/>
                    <a:pt x="2553" y="2133"/>
                  </a:cubicBezTo>
                  <a:cubicBezTo>
                    <a:pt x="2553" y="2133"/>
                    <a:pt x="2037" y="66"/>
                    <a:pt x="1824" y="5"/>
                  </a:cubicBezTo>
                  <a:cubicBezTo>
                    <a:pt x="1814" y="2"/>
                    <a:pt x="1804" y="0"/>
                    <a:pt x="1795" y="0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6783543" y="2733782"/>
              <a:ext cx="119410" cy="241897"/>
            </a:xfrm>
            <a:custGeom>
              <a:avLst/>
              <a:gdLst/>
              <a:ahLst/>
              <a:cxnLst/>
              <a:rect l="l" t="t" r="r" b="b"/>
              <a:pathLst>
                <a:path w="2251" h="4560" extrusionOk="0">
                  <a:moveTo>
                    <a:pt x="31" y="0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2129" y="4529"/>
                  </a:lnTo>
                  <a:cubicBezTo>
                    <a:pt x="2129" y="4560"/>
                    <a:pt x="2159" y="4560"/>
                    <a:pt x="2159" y="4560"/>
                  </a:cubicBezTo>
                  <a:cubicBezTo>
                    <a:pt x="2250" y="4560"/>
                    <a:pt x="2250" y="4529"/>
                    <a:pt x="2250" y="4469"/>
                  </a:cubicBezTo>
                  <a:lnTo>
                    <a:pt x="122" y="31"/>
                  </a:lnTo>
                  <a:cubicBezTo>
                    <a:pt x="62" y="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6228873" y="2832133"/>
              <a:ext cx="32306" cy="54904"/>
            </a:xfrm>
            <a:custGeom>
              <a:avLst/>
              <a:gdLst/>
              <a:ahLst/>
              <a:cxnLst/>
              <a:rect l="l" t="t" r="r" b="b"/>
              <a:pathLst>
                <a:path w="609" h="1035" extrusionOk="0">
                  <a:moveTo>
                    <a:pt x="1" y="1"/>
                  </a:moveTo>
                  <a:lnTo>
                    <a:pt x="1" y="92"/>
                  </a:lnTo>
                  <a:cubicBezTo>
                    <a:pt x="274" y="457"/>
                    <a:pt x="548" y="1004"/>
                    <a:pt x="548" y="1004"/>
                  </a:cubicBezTo>
                  <a:cubicBezTo>
                    <a:pt x="548" y="1034"/>
                    <a:pt x="578" y="1034"/>
                    <a:pt x="578" y="1034"/>
                  </a:cubicBezTo>
                  <a:cubicBezTo>
                    <a:pt x="609" y="1004"/>
                    <a:pt x="609" y="943"/>
                    <a:pt x="609" y="912"/>
                  </a:cubicBezTo>
                  <a:cubicBezTo>
                    <a:pt x="609" y="912"/>
                    <a:pt x="335" y="396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6453000" y="2042037"/>
              <a:ext cx="272558" cy="443795"/>
            </a:xfrm>
            <a:custGeom>
              <a:avLst/>
              <a:gdLst/>
              <a:ahLst/>
              <a:cxnLst/>
              <a:rect l="l" t="t" r="r" b="b"/>
              <a:pathLst>
                <a:path w="5138" h="8366" extrusionOk="0">
                  <a:moveTo>
                    <a:pt x="1824" y="1"/>
                  </a:moveTo>
                  <a:lnTo>
                    <a:pt x="214" y="609"/>
                  </a:lnTo>
                  <a:lnTo>
                    <a:pt x="183" y="1065"/>
                  </a:lnTo>
                  <a:cubicBezTo>
                    <a:pt x="183" y="1065"/>
                    <a:pt x="1" y="3983"/>
                    <a:pt x="426" y="4834"/>
                  </a:cubicBezTo>
                  <a:cubicBezTo>
                    <a:pt x="786" y="5582"/>
                    <a:pt x="1324" y="5875"/>
                    <a:pt x="1853" y="5875"/>
                  </a:cubicBezTo>
                  <a:cubicBezTo>
                    <a:pt x="1905" y="5875"/>
                    <a:pt x="1956" y="5873"/>
                    <a:pt x="2007" y="5867"/>
                  </a:cubicBezTo>
                  <a:lnTo>
                    <a:pt x="2007" y="5867"/>
                  </a:lnTo>
                  <a:lnTo>
                    <a:pt x="1733" y="7417"/>
                  </a:lnTo>
                  <a:cubicBezTo>
                    <a:pt x="1733" y="7417"/>
                    <a:pt x="1873" y="8365"/>
                    <a:pt x="2605" y="8365"/>
                  </a:cubicBezTo>
                  <a:cubicBezTo>
                    <a:pt x="2638" y="8365"/>
                    <a:pt x="2671" y="8363"/>
                    <a:pt x="2706" y="8360"/>
                  </a:cubicBezTo>
                  <a:cubicBezTo>
                    <a:pt x="3527" y="8329"/>
                    <a:pt x="4226" y="7600"/>
                    <a:pt x="4408" y="7022"/>
                  </a:cubicBezTo>
                  <a:lnTo>
                    <a:pt x="4226" y="3891"/>
                  </a:lnTo>
                  <a:cubicBezTo>
                    <a:pt x="4226" y="3891"/>
                    <a:pt x="4986" y="3496"/>
                    <a:pt x="4834" y="2493"/>
                  </a:cubicBezTo>
                  <a:cubicBezTo>
                    <a:pt x="4834" y="2493"/>
                    <a:pt x="5138" y="1673"/>
                    <a:pt x="4834" y="943"/>
                  </a:cubicBezTo>
                  <a:cubicBezTo>
                    <a:pt x="4530" y="214"/>
                    <a:pt x="1824" y="1"/>
                    <a:pt x="1824" y="1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6501380" y="2258102"/>
              <a:ext cx="56496" cy="35542"/>
            </a:xfrm>
            <a:custGeom>
              <a:avLst/>
              <a:gdLst/>
              <a:ahLst/>
              <a:cxnLst/>
              <a:rect l="l" t="t" r="r" b="b"/>
              <a:pathLst>
                <a:path w="1065" h="670" extrusionOk="0">
                  <a:moveTo>
                    <a:pt x="1" y="1"/>
                  </a:moveTo>
                  <a:cubicBezTo>
                    <a:pt x="1" y="1"/>
                    <a:pt x="31" y="609"/>
                    <a:pt x="396" y="670"/>
                  </a:cubicBezTo>
                  <a:cubicBezTo>
                    <a:pt x="821" y="670"/>
                    <a:pt x="1064" y="122"/>
                    <a:pt x="1064" y="1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6577186" y="2075086"/>
              <a:ext cx="145138" cy="102488"/>
            </a:xfrm>
            <a:custGeom>
              <a:avLst/>
              <a:gdLst/>
              <a:ahLst/>
              <a:cxnLst/>
              <a:rect l="l" t="t" r="r" b="b"/>
              <a:pathLst>
                <a:path w="2736" h="1932" extrusionOk="0">
                  <a:moveTo>
                    <a:pt x="1140" y="1"/>
                  </a:moveTo>
                  <a:cubicBezTo>
                    <a:pt x="555" y="1"/>
                    <a:pt x="0" y="77"/>
                    <a:pt x="0" y="77"/>
                  </a:cubicBezTo>
                  <a:cubicBezTo>
                    <a:pt x="0" y="77"/>
                    <a:pt x="1429" y="746"/>
                    <a:pt x="1459" y="1809"/>
                  </a:cubicBezTo>
                  <a:cubicBezTo>
                    <a:pt x="1459" y="1809"/>
                    <a:pt x="1758" y="1559"/>
                    <a:pt x="2041" y="1559"/>
                  </a:cubicBezTo>
                  <a:cubicBezTo>
                    <a:pt x="2209" y="1559"/>
                    <a:pt x="2372" y="1647"/>
                    <a:pt x="2462" y="1931"/>
                  </a:cubicBezTo>
                  <a:cubicBezTo>
                    <a:pt x="2462" y="1931"/>
                    <a:pt x="2736" y="989"/>
                    <a:pt x="2462" y="381"/>
                  </a:cubicBezTo>
                  <a:cubicBezTo>
                    <a:pt x="2341" y="77"/>
                    <a:pt x="1725" y="1"/>
                    <a:pt x="1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6456236" y="2070736"/>
              <a:ext cx="73153" cy="68113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933" y="0"/>
                  </a:moveTo>
                  <a:cubicBezTo>
                    <a:pt x="828" y="0"/>
                    <a:pt x="730" y="7"/>
                    <a:pt x="730" y="7"/>
                  </a:cubicBezTo>
                  <a:lnTo>
                    <a:pt x="122" y="250"/>
                  </a:lnTo>
                  <a:lnTo>
                    <a:pt x="1" y="1071"/>
                  </a:lnTo>
                  <a:lnTo>
                    <a:pt x="122" y="1284"/>
                  </a:lnTo>
                  <a:cubicBezTo>
                    <a:pt x="122" y="1284"/>
                    <a:pt x="244" y="372"/>
                    <a:pt x="912" y="189"/>
                  </a:cubicBezTo>
                  <a:cubicBezTo>
                    <a:pt x="1378" y="27"/>
                    <a:pt x="1142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6401438" y="2082354"/>
              <a:ext cx="62914" cy="65408"/>
            </a:xfrm>
            <a:custGeom>
              <a:avLst/>
              <a:gdLst/>
              <a:ahLst/>
              <a:cxnLst/>
              <a:rect l="l" t="t" r="r" b="b"/>
              <a:pathLst>
                <a:path w="1186" h="1233" extrusionOk="0">
                  <a:moveTo>
                    <a:pt x="1186" y="1"/>
                  </a:moveTo>
                  <a:cubicBezTo>
                    <a:pt x="1185" y="1"/>
                    <a:pt x="0" y="457"/>
                    <a:pt x="274" y="913"/>
                  </a:cubicBezTo>
                  <a:cubicBezTo>
                    <a:pt x="448" y="1183"/>
                    <a:pt x="745" y="1233"/>
                    <a:pt x="938" y="1233"/>
                  </a:cubicBezTo>
                  <a:cubicBezTo>
                    <a:pt x="1048" y="1233"/>
                    <a:pt x="1125" y="1217"/>
                    <a:pt x="1125" y="1217"/>
                  </a:cubicBezTo>
                  <a:lnTo>
                    <a:pt x="1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1"/>
            <p:cNvSpPr/>
            <p:nvPr/>
          </p:nvSpPr>
          <p:spPr>
            <a:xfrm>
              <a:off x="6462708" y="2063628"/>
              <a:ext cx="225770" cy="67158"/>
            </a:xfrm>
            <a:custGeom>
              <a:avLst/>
              <a:gdLst/>
              <a:ahLst/>
              <a:cxnLst/>
              <a:rect l="l" t="t" r="r" b="b"/>
              <a:pathLst>
                <a:path w="4256" h="1266" extrusionOk="0">
                  <a:moveTo>
                    <a:pt x="1340" y="1"/>
                  </a:moveTo>
                  <a:cubicBezTo>
                    <a:pt x="1221" y="1"/>
                    <a:pt x="1108" y="7"/>
                    <a:pt x="1003" y="19"/>
                  </a:cubicBezTo>
                  <a:cubicBezTo>
                    <a:pt x="274" y="80"/>
                    <a:pt x="0" y="384"/>
                    <a:pt x="0" y="384"/>
                  </a:cubicBezTo>
                  <a:cubicBezTo>
                    <a:pt x="254" y="325"/>
                    <a:pt x="491" y="300"/>
                    <a:pt x="710" y="300"/>
                  </a:cubicBezTo>
                  <a:cubicBezTo>
                    <a:pt x="1954" y="300"/>
                    <a:pt x="2614" y="1114"/>
                    <a:pt x="2614" y="1114"/>
                  </a:cubicBezTo>
                  <a:lnTo>
                    <a:pt x="4256" y="1266"/>
                  </a:lnTo>
                  <a:cubicBezTo>
                    <a:pt x="3201" y="290"/>
                    <a:pt x="2123" y="1"/>
                    <a:pt x="1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1"/>
            <p:cNvSpPr/>
            <p:nvPr/>
          </p:nvSpPr>
          <p:spPr>
            <a:xfrm>
              <a:off x="6557823" y="2254919"/>
              <a:ext cx="98403" cy="99995"/>
            </a:xfrm>
            <a:custGeom>
              <a:avLst/>
              <a:gdLst/>
              <a:ahLst/>
              <a:cxnLst/>
              <a:rect l="l" t="t" r="r" b="b"/>
              <a:pathLst>
                <a:path w="1855" h="1885" extrusionOk="0">
                  <a:moveTo>
                    <a:pt x="1824" y="0"/>
                  </a:moveTo>
                  <a:cubicBezTo>
                    <a:pt x="1824" y="0"/>
                    <a:pt x="1794" y="0"/>
                    <a:pt x="1794" y="61"/>
                  </a:cubicBezTo>
                  <a:cubicBezTo>
                    <a:pt x="1794" y="91"/>
                    <a:pt x="1520" y="1611"/>
                    <a:pt x="31" y="1793"/>
                  </a:cubicBezTo>
                  <a:cubicBezTo>
                    <a:pt x="0" y="1793"/>
                    <a:pt x="0" y="1793"/>
                    <a:pt x="0" y="1854"/>
                  </a:cubicBezTo>
                  <a:cubicBezTo>
                    <a:pt x="0" y="1885"/>
                    <a:pt x="0" y="1885"/>
                    <a:pt x="31" y="1885"/>
                  </a:cubicBezTo>
                  <a:cubicBezTo>
                    <a:pt x="1581" y="1702"/>
                    <a:pt x="1855" y="91"/>
                    <a:pt x="1855" y="61"/>
                  </a:cubicBezTo>
                  <a:cubicBezTo>
                    <a:pt x="1855" y="61"/>
                    <a:pt x="1855" y="0"/>
                    <a:pt x="1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6464300" y="1963049"/>
              <a:ext cx="262797" cy="196753"/>
            </a:xfrm>
            <a:custGeom>
              <a:avLst/>
              <a:gdLst/>
              <a:ahLst/>
              <a:cxnLst/>
              <a:rect l="l" t="t" r="r" b="b"/>
              <a:pathLst>
                <a:path w="4954" h="3709" extrusionOk="0">
                  <a:moveTo>
                    <a:pt x="2415" y="0"/>
                  </a:moveTo>
                  <a:cubicBezTo>
                    <a:pt x="2400" y="0"/>
                    <a:pt x="2386" y="0"/>
                    <a:pt x="2371" y="0"/>
                  </a:cubicBezTo>
                  <a:cubicBezTo>
                    <a:pt x="1" y="61"/>
                    <a:pt x="61" y="2280"/>
                    <a:pt x="61" y="2280"/>
                  </a:cubicBezTo>
                  <a:cubicBezTo>
                    <a:pt x="61" y="2280"/>
                    <a:pt x="290" y="1879"/>
                    <a:pt x="1202" y="1879"/>
                  </a:cubicBezTo>
                  <a:cubicBezTo>
                    <a:pt x="1441" y="1879"/>
                    <a:pt x="1727" y="1907"/>
                    <a:pt x="2067" y="1976"/>
                  </a:cubicBezTo>
                  <a:cubicBezTo>
                    <a:pt x="3648" y="2280"/>
                    <a:pt x="4712" y="3709"/>
                    <a:pt x="4712" y="3709"/>
                  </a:cubicBezTo>
                  <a:cubicBezTo>
                    <a:pt x="4954" y="2410"/>
                    <a:pt x="4715" y="0"/>
                    <a:pt x="2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6557823" y="2170785"/>
              <a:ext cx="29070" cy="29601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61" y="1"/>
                  </a:moveTo>
                  <a:cubicBezTo>
                    <a:pt x="245" y="1"/>
                    <a:pt x="229" y="2"/>
                    <a:pt x="213" y="5"/>
                  </a:cubicBezTo>
                  <a:cubicBezTo>
                    <a:pt x="61" y="5"/>
                    <a:pt x="0" y="157"/>
                    <a:pt x="0" y="309"/>
                  </a:cubicBezTo>
                  <a:cubicBezTo>
                    <a:pt x="0" y="446"/>
                    <a:pt x="122" y="557"/>
                    <a:pt x="257" y="557"/>
                  </a:cubicBezTo>
                  <a:cubicBezTo>
                    <a:pt x="273" y="557"/>
                    <a:pt x="289" y="556"/>
                    <a:pt x="304" y="553"/>
                  </a:cubicBezTo>
                  <a:cubicBezTo>
                    <a:pt x="456" y="553"/>
                    <a:pt x="548" y="401"/>
                    <a:pt x="517" y="249"/>
                  </a:cubicBezTo>
                  <a:cubicBezTo>
                    <a:pt x="517" y="112"/>
                    <a:pt x="39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6477190" y="2164366"/>
              <a:ext cx="29070" cy="29547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61" y="0"/>
                  </a:moveTo>
                  <a:cubicBezTo>
                    <a:pt x="245" y="0"/>
                    <a:pt x="229" y="2"/>
                    <a:pt x="213" y="5"/>
                  </a:cubicBezTo>
                  <a:cubicBezTo>
                    <a:pt x="122" y="66"/>
                    <a:pt x="1" y="157"/>
                    <a:pt x="1" y="309"/>
                  </a:cubicBezTo>
                  <a:cubicBezTo>
                    <a:pt x="1" y="445"/>
                    <a:pt x="123" y="557"/>
                    <a:pt x="257" y="557"/>
                  </a:cubicBezTo>
                  <a:cubicBezTo>
                    <a:pt x="273" y="557"/>
                    <a:pt x="289" y="555"/>
                    <a:pt x="305" y="552"/>
                  </a:cubicBezTo>
                  <a:cubicBezTo>
                    <a:pt x="457" y="552"/>
                    <a:pt x="548" y="400"/>
                    <a:pt x="517" y="248"/>
                  </a:cubicBezTo>
                  <a:cubicBezTo>
                    <a:pt x="517" y="112"/>
                    <a:pt x="396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1"/>
            <p:cNvSpPr/>
            <p:nvPr/>
          </p:nvSpPr>
          <p:spPr>
            <a:xfrm>
              <a:off x="6469127" y="2133810"/>
              <a:ext cx="43605" cy="19575"/>
            </a:xfrm>
            <a:custGeom>
              <a:avLst/>
              <a:gdLst/>
              <a:ahLst/>
              <a:cxnLst/>
              <a:rect l="l" t="t" r="r" b="b"/>
              <a:pathLst>
                <a:path w="822" h="369" extrusionOk="0">
                  <a:moveTo>
                    <a:pt x="682" y="1"/>
                  </a:moveTo>
                  <a:cubicBezTo>
                    <a:pt x="273" y="1"/>
                    <a:pt x="31" y="216"/>
                    <a:pt x="31" y="216"/>
                  </a:cubicBezTo>
                  <a:cubicBezTo>
                    <a:pt x="1" y="247"/>
                    <a:pt x="1" y="277"/>
                    <a:pt x="31" y="338"/>
                  </a:cubicBezTo>
                  <a:cubicBezTo>
                    <a:pt x="62" y="368"/>
                    <a:pt x="62" y="368"/>
                    <a:pt x="122" y="368"/>
                  </a:cubicBezTo>
                  <a:lnTo>
                    <a:pt x="153" y="368"/>
                  </a:lnTo>
                  <a:cubicBezTo>
                    <a:pt x="153" y="342"/>
                    <a:pt x="287" y="204"/>
                    <a:pt x="575" y="204"/>
                  </a:cubicBezTo>
                  <a:cubicBezTo>
                    <a:pt x="623" y="204"/>
                    <a:pt x="674" y="208"/>
                    <a:pt x="730" y="216"/>
                  </a:cubicBezTo>
                  <a:cubicBezTo>
                    <a:pt x="791" y="216"/>
                    <a:pt x="821" y="186"/>
                    <a:pt x="821" y="125"/>
                  </a:cubicBezTo>
                  <a:cubicBezTo>
                    <a:pt x="821" y="64"/>
                    <a:pt x="791" y="3"/>
                    <a:pt x="761" y="3"/>
                  </a:cubicBezTo>
                  <a:cubicBezTo>
                    <a:pt x="734" y="2"/>
                    <a:pt x="708" y="1"/>
                    <a:pt x="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1"/>
            <p:cNvSpPr/>
            <p:nvPr/>
          </p:nvSpPr>
          <p:spPr>
            <a:xfrm>
              <a:off x="6552996" y="2136622"/>
              <a:ext cx="45196" cy="19946"/>
            </a:xfrm>
            <a:custGeom>
              <a:avLst/>
              <a:gdLst/>
              <a:ahLst/>
              <a:cxnLst/>
              <a:rect l="l" t="t" r="r" b="b"/>
              <a:pathLst>
                <a:path w="852" h="376" extrusionOk="0">
                  <a:moveTo>
                    <a:pt x="250" y="0"/>
                  </a:moveTo>
                  <a:cubicBezTo>
                    <a:pt x="201" y="0"/>
                    <a:pt x="148" y="4"/>
                    <a:pt x="91" y="11"/>
                  </a:cubicBezTo>
                  <a:cubicBezTo>
                    <a:pt x="61" y="42"/>
                    <a:pt x="0" y="72"/>
                    <a:pt x="0" y="133"/>
                  </a:cubicBezTo>
                  <a:cubicBezTo>
                    <a:pt x="31" y="163"/>
                    <a:pt x="91" y="194"/>
                    <a:pt x="122" y="194"/>
                  </a:cubicBezTo>
                  <a:cubicBezTo>
                    <a:pt x="517" y="194"/>
                    <a:pt x="699" y="345"/>
                    <a:pt x="699" y="345"/>
                  </a:cubicBezTo>
                  <a:cubicBezTo>
                    <a:pt x="730" y="376"/>
                    <a:pt x="730" y="376"/>
                    <a:pt x="760" y="376"/>
                  </a:cubicBezTo>
                  <a:cubicBezTo>
                    <a:pt x="821" y="376"/>
                    <a:pt x="851" y="376"/>
                    <a:pt x="821" y="315"/>
                  </a:cubicBezTo>
                  <a:cubicBezTo>
                    <a:pt x="851" y="285"/>
                    <a:pt x="851" y="224"/>
                    <a:pt x="821" y="194"/>
                  </a:cubicBezTo>
                  <a:cubicBezTo>
                    <a:pt x="768" y="167"/>
                    <a:pt x="59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1"/>
            <p:cNvSpPr/>
            <p:nvPr/>
          </p:nvSpPr>
          <p:spPr>
            <a:xfrm>
              <a:off x="6859348" y="2487056"/>
              <a:ext cx="501511" cy="112938"/>
            </a:xfrm>
            <a:custGeom>
              <a:avLst/>
              <a:gdLst/>
              <a:ahLst/>
              <a:cxnLst/>
              <a:rect l="l" t="t" r="r" b="b"/>
              <a:pathLst>
                <a:path w="9454" h="2129" extrusionOk="0">
                  <a:moveTo>
                    <a:pt x="0" y="1"/>
                  </a:moveTo>
                  <a:lnTo>
                    <a:pt x="0" y="2129"/>
                  </a:lnTo>
                  <a:lnTo>
                    <a:pt x="9454" y="2129"/>
                  </a:lnTo>
                  <a:lnTo>
                    <a:pt x="94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6948045" y="2274228"/>
              <a:ext cx="337011" cy="212880"/>
            </a:xfrm>
            <a:custGeom>
              <a:avLst/>
              <a:gdLst/>
              <a:ahLst/>
              <a:cxnLst/>
              <a:rect l="l" t="t" r="r" b="b"/>
              <a:pathLst>
                <a:path w="6353" h="4013" extrusionOk="0">
                  <a:moveTo>
                    <a:pt x="0" y="1"/>
                  </a:moveTo>
                  <a:lnTo>
                    <a:pt x="0" y="4013"/>
                  </a:lnTo>
                  <a:lnTo>
                    <a:pt x="6353" y="4013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1"/>
            <p:cNvSpPr/>
            <p:nvPr/>
          </p:nvSpPr>
          <p:spPr>
            <a:xfrm>
              <a:off x="6727101" y="4472750"/>
              <a:ext cx="172049" cy="65400"/>
            </a:xfrm>
            <a:custGeom>
              <a:avLst/>
              <a:gdLst/>
              <a:ahLst/>
              <a:cxnLst/>
              <a:rect l="l" t="t" r="r" b="b"/>
              <a:pathLst>
                <a:path w="2402" h="913" extrusionOk="0">
                  <a:moveTo>
                    <a:pt x="1186" y="0"/>
                  </a:moveTo>
                  <a:cubicBezTo>
                    <a:pt x="152" y="31"/>
                    <a:pt x="0" y="912"/>
                    <a:pt x="0" y="912"/>
                  </a:cubicBezTo>
                  <a:lnTo>
                    <a:pt x="2402" y="912"/>
                  </a:lnTo>
                  <a:cubicBezTo>
                    <a:pt x="2402" y="912"/>
                    <a:pt x="2250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59;p63">
            <a:extLst>
              <a:ext uri="{FF2B5EF4-FFF2-40B4-BE49-F238E27FC236}">
                <a16:creationId xmlns:a16="http://schemas.microsoft.com/office/drawing/2014/main" id="{2E565C44-9877-4748-9286-BB87911EA8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77175" y="1483700"/>
            <a:ext cx="17664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Kontribusi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62"/>
          <p:cNvSpPr txBox="1">
            <a:spLocks noGrp="1"/>
          </p:cNvSpPr>
          <p:nvPr>
            <p:ph type="subTitle" idx="1"/>
          </p:nvPr>
        </p:nvSpPr>
        <p:spPr>
          <a:xfrm>
            <a:off x="4020757" y="2238401"/>
            <a:ext cx="4604400" cy="2079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  <a:buNone/>
            </a:pPr>
            <a:endParaRPr b="1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>
              <a:latin typeface="Palatino Linotype" panose="0204050205050503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user stories (non functional requirement)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kuisioner analisis kebutuhan aplikasi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Penyebaran kuisioner analisis kebutuhan aplikasi</a:t>
            </a: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deskripsi umum/overview</a:t>
            </a:r>
            <a:endParaRPr dirty="0">
              <a:latin typeface="Palatino Linotype" panose="02040502050505030304" pitchFamily="18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2095" name="Google Shape;2095;p62"/>
          <p:cNvGrpSpPr/>
          <p:nvPr/>
        </p:nvGrpSpPr>
        <p:grpSpPr>
          <a:xfrm>
            <a:off x="1718238" y="2132210"/>
            <a:ext cx="2593731" cy="3006758"/>
            <a:chOff x="914800" y="1037600"/>
            <a:chExt cx="3008969" cy="3488523"/>
          </a:xfrm>
        </p:grpSpPr>
        <p:sp>
          <p:nvSpPr>
            <p:cNvPr id="2096" name="Google Shape;2096;p62"/>
            <p:cNvSpPr/>
            <p:nvPr/>
          </p:nvSpPr>
          <p:spPr>
            <a:xfrm>
              <a:off x="2016061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5" y="42531"/>
                  </a:lnTo>
                  <a:lnTo>
                    <a:pt x="57175" y="27387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2071493" y="1861721"/>
              <a:ext cx="1116517" cy="543028"/>
            </a:xfrm>
            <a:custGeom>
              <a:avLst/>
              <a:gdLst/>
              <a:ahLst/>
              <a:cxnLst/>
              <a:rect l="l" t="t" r="r" b="b"/>
              <a:pathLst>
                <a:path w="46367" h="22551" extrusionOk="0">
                  <a:moveTo>
                    <a:pt x="0" y="1"/>
                  </a:moveTo>
                  <a:lnTo>
                    <a:pt x="0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2357446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4" y="42531"/>
                  </a:lnTo>
                  <a:lnTo>
                    <a:pt x="57174" y="27387"/>
                  </a:lnTo>
                  <a:lnTo>
                    <a:pt x="57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2434551" y="2779828"/>
              <a:ext cx="1207299" cy="72336"/>
            </a:xfrm>
            <a:custGeom>
              <a:avLst/>
              <a:gdLst/>
              <a:ahLst/>
              <a:cxnLst/>
              <a:rect l="l" t="t" r="r" b="b"/>
              <a:pathLst>
                <a:path w="50137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2434551" y="2991902"/>
              <a:ext cx="1207299" cy="71494"/>
            </a:xfrm>
            <a:custGeom>
              <a:avLst/>
              <a:gdLst/>
              <a:ahLst/>
              <a:cxnLst/>
              <a:rect l="l" t="t" r="r" b="b"/>
              <a:pathLst>
                <a:path w="50137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50136" y="2969"/>
                  </a:lnTo>
                  <a:lnTo>
                    <a:pt x="501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2"/>
            <p:cNvSpPr/>
            <p:nvPr/>
          </p:nvSpPr>
          <p:spPr>
            <a:xfrm>
              <a:off x="2434551" y="3204747"/>
              <a:ext cx="1207299" cy="72312"/>
            </a:xfrm>
            <a:custGeom>
              <a:avLst/>
              <a:gdLst/>
              <a:ahLst/>
              <a:cxnLst/>
              <a:rect l="l" t="t" r="r" b="b"/>
              <a:pathLst>
                <a:path w="50137" h="3003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2781547" y="2466568"/>
              <a:ext cx="495639" cy="160686"/>
            </a:xfrm>
            <a:custGeom>
              <a:avLst/>
              <a:gdLst/>
              <a:ahLst/>
              <a:cxnLst/>
              <a:rect l="l" t="t" r="r" b="b"/>
              <a:pathLst>
                <a:path w="20583" h="6673" extrusionOk="0">
                  <a:moveTo>
                    <a:pt x="1" y="1"/>
                  </a:moveTo>
                  <a:lnTo>
                    <a:pt x="1" y="2236"/>
                  </a:lnTo>
                  <a:cubicBezTo>
                    <a:pt x="1" y="4671"/>
                    <a:pt x="1936" y="6672"/>
                    <a:pt x="4404" y="6672"/>
                  </a:cubicBezTo>
                  <a:lnTo>
                    <a:pt x="16112" y="6672"/>
                  </a:lnTo>
                  <a:cubicBezTo>
                    <a:pt x="18581" y="6672"/>
                    <a:pt x="20549" y="4671"/>
                    <a:pt x="20582" y="2236"/>
                  </a:cubicBezTo>
                  <a:lnTo>
                    <a:pt x="20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2412854" y="1861721"/>
              <a:ext cx="1116541" cy="543028"/>
            </a:xfrm>
            <a:custGeom>
              <a:avLst/>
              <a:gdLst/>
              <a:ahLst/>
              <a:cxnLst/>
              <a:rect l="l" t="t" r="r" b="b"/>
              <a:pathLst>
                <a:path w="46368" h="22551" extrusionOk="0">
                  <a:moveTo>
                    <a:pt x="1" y="1"/>
                  </a:moveTo>
                  <a:lnTo>
                    <a:pt x="1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2"/>
            <p:cNvSpPr/>
            <p:nvPr/>
          </p:nvSpPr>
          <p:spPr>
            <a:xfrm>
              <a:off x="2903657" y="1861721"/>
              <a:ext cx="133355" cy="288382"/>
            </a:xfrm>
            <a:custGeom>
              <a:avLst/>
              <a:gdLst/>
              <a:ahLst/>
              <a:cxnLst/>
              <a:rect l="l" t="t" r="r" b="b"/>
              <a:pathLst>
                <a:path w="5538" h="11976" extrusionOk="0">
                  <a:moveTo>
                    <a:pt x="0" y="1"/>
                  </a:moveTo>
                  <a:lnTo>
                    <a:pt x="0" y="11976"/>
                  </a:lnTo>
                  <a:lnTo>
                    <a:pt x="5537" y="11976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2"/>
            <p:cNvSpPr/>
            <p:nvPr/>
          </p:nvSpPr>
          <p:spPr>
            <a:xfrm>
              <a:off x="3212101" y="1945256"/>
              <a:ext cx="256259" cy="96416"/>
            </a:xfrm>
            <a:custGeom>
              <a:avLst/>
              <a:gdLst/>
              <a:ahLst/>
              <a:cxnLst/>
              <a:rect l="l" t="t" r="r" b="b"/>
              <a:pathLst>
                <a:path w="10642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641" y="4004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2"/>
            <p:cNvSpPr/>
            <p:nvPr/>
          </p:nvSpPr>
          <p:spPr>
            <a:xfrm>
              <a:off x="2666684" y="3430475"/>
              <a:ext cx="1191238" cy="824138"/>
            </a:xfrm>
            <a:custGeom>
              <a:avLst/>
              <a:gdLst/>
              <a:ahLst/>
              <a:cxnLst/>
              <a:rect l="l" t="t" r="r" b="b"/>
              <a:pathLst>
                <a:path w="49470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2"/>
            <p:cNvSpPr/>
            <p:nvPr/>
          </p:nvSpPr>
          <p:spPr>
            <a:xfrm>
              <a:off x="3375148" y="3430475"/>
              <a:ext cx="190401" cy="824138"/>
            </a:xfrm>
            <a:custGeom>
              <a:avLst/>
              <a:gdLst/>
              <a:ahLst/>
              <a:cxnLst/>
              <a:rect l="l" t="t" r="r" b="b"/>
              <a:pathLst>
                <a:path w="790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2"/>
            <p:cNvSpPr/>
            <p:nvPr/>
          </p:nvSpPr>
          <p:spPr>
            <a:xfrm>
              <a:off x="2666684" y="3430475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2"/>
            <p:cNvSpPr/>
            <p:nvPr/>
          </p:nvSpPr>
          <p:spPr>
            <a:xfrm>
              <a:off x="2666684" y="3710793"/>
              <a:ext cx="1191238" cy="85171"/>
            </a:xfrm>
            <a:custGeom>
              <a:avLst/>
              <a:gdLst/>
              <a:ahLst/>
              <a:cxnLst/>
              <a:rect l="l" t="t" r="r" b="b"/>
              <a:pathLst>
                <a:path w="49470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2"/>
            <p:cNvSpPr/>
            <p:nvPr/>
          </p:nvSpPr>
          <p:spPr>
            <a:xfrm>
              <a:off x="2280317" y="1037600"/>
              <a:ext cx="1190443" cy="824138"/>
            </a:xfrm>
            <a:custGeom>
              <a:avLst/>
              <a:gdLst/>
              <a:ahLst/>
              <a:cxnLst/>
              <a:rect l="l" t="t" r="r" b="b"/>
              <a:pathLst>
                <a:path w="4943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36" y="34225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2"/>
            <p:cNvSpPr/>
            <p:nvPr/>
          </p:nvSpPr>
          <p:spPr>
            <a:xfrm>
              <a:off x="2989600" y="1037600"/>
              <a:ext cx="190376" cy="824138"/>
            </a:xfrm>
            <a:custGeom>
              <a:avLst/>
              <a:gdLst/>
              <a:ahLst/>
              <a:cxnLst/>
              <a:rect l="l" t="t" r="r" b="b"/>
              <a:pathLst>
                <a:path w="790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2"/>
            <p:cNvSpPr/>
            <p:nvPr/>
          </p:nvSpPr>
          <p:spPr>
            <a:xfrm>
              <a:off x="2280317" y="1037600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7" y="34225"/>
                  </a:lnTo>
                  <a:lnTo>
                    <a:pt x="17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2"/>
            <p:cNvSpPr/>
            <p:nvPr/>
          </p:nvSpPr>
          <p:spPr>
            <a:xfrm>
              <a:off x="2280317" y="1037600"/>
              <a:ext cx="1190443" cy="280339"/>
            </a:xfrm>
            <a:custGeom>
              <a:avLst/>
              <a:gdLst/>
              <a:ahLst/>
              <a:cxnLst/>
              <a:rect l="l" t="t" r="r" b="b"/>
              <a:pathLst>
                <a:path w="49437" h="11642" extrusionOk="0">
                  <a:moveTo>
                    <a:pt x="1" y="0"/>
                  </a:moveTo>
                  <a:lnTo>
                    <a:pt x="1" y="11642"/>
                  </a:lnTo>
                  <a:lnTo>
                    <a:pt x="49436" y="11642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2"/>
            <p:cNvSpPr/>
            <p:nvPr/>
          </p:nvSpPr>
          <p:spPr>
            <a:xfrm>
              <a:off x="2698831" y="1037600"/>
              <a:ext cx="867506" cy="204030"/>
            </a:xfrm>
            <a:custGeom>
              <a:avLst/>
              <a:gdLst/>
              <a:ahLst/>
              <a:cxnLst/>
              <a:rect l="l" t="t" r="r" b="b"/>
              <a:pathLst>
                <a:path w="36026" h="8473" extrusionOk="0">
                  <a:moveTo>
                    <a:pt x="0" y="0"/>
                  </a:moveTo>
                  <a:lnTo>
                    <a:pt x="3636" y="7172"/>
                  </a:lnTo>
                  <a:cubicBezTo>
                    <a:pt x="4036" y="7972"/>
                    <a:pt x="4870" y="8473"/>
                    <a:pt x="5771" y="8473"/>
                  </a:cubicBezTo>
                  <a:lnTo>
                    <a:pt x="34958" y="8473"/>
                  </a:lnTo>
                  <a:cubicBezTo>
                    <a:pt x="35625" y="8473"/>
                    <a:pt x="36026" y="7772"/>
                    <a:pt x="35726" y="7172"/>
                  </a:cubicBezTo>
                  <a:lnTo>
                    <a:pt x="3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2"/>
            <p:cNvSpPr/>
            <p:nvPr/>
          </p:nvSpPr>
          <p:spPr>
            <a:xfrm>
              <a:off x="2184742" y="1037600"/>
              <a:ext cx="514108" cy="204030"/>
            </a:xfrm>
            <a:custGeom>
              <a:avLst/>
              <a:gdLst/>
              <a:ahLst/>
              <a:cxnLst/>
              <a:rect l="l" t="t" r="r" b="b"/>
              <a:pathLst>
                <a:path w="21350" h="8473" extrusionOk="0">
                  <a:moveTo>
                    <a:pt x="4003" y="0"/>
                  </a:moveTo>
                  <a:lnTo>
                    <a:pt x="301" y="7339"/>
                  </a:lnTo>
                  <a:cubicBezTo>
                    <a:pt x="0" y="7839"/>
                    <a:pt x="367" y="8473"/>
                    <a:pt x="968" y="8473"/>
                  </a:cubicBezTo>
                  <a:lnTo>
                    <a:pt x="16112" y="8473"/>
                  </a:lnTo>
                  <a:cubicBezTo>
                    <a:pt x="16679" y="8473"/>
                    <a:pt x="17213" y="8139"/>
                    <a:pt x="17480" y="7639"/>
                  </a:cubicBezTo>
                  <a:lnTo>
                    <a:pt x="2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1779111" y="3430475"/>
              <a:ext cx="1191214" cy="824138"/>
            </a:xfrm>
            <a:custGeom>
              <a:avLst/>
              <a:gdLst/>
              <a:ahLst/>
              <a:cxnLst/>
              <a:rect l="l" t="t" r="r" b="b"/>
              <a:pathLst>
                <a:path w="49469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2"/>
            <p:cNvSpPr/>
            <p:nvPr/>
          </p:nvSpPr>
          <p:spPr>
            <a:xfrm>
              <a:off x="2489165" y="3430475"/>
              <a:ext cx="189606" cy="824138"/>
            </a:xfrm>
            <a:custGeom>
              <a:avLst/>
              <a:gdLst/>
              <a:ahLst/>
              <a:cxnLst/>
              <a:rect l="l" t="t" r="r" b="b"/>
              <a:pathLst>
                <a:path w="7874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873" y="34225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2"/>
            <p:cNvSpPr/>
            <p:nvPr/>
          </p:nvSpPr>
          <p:spPr>
            <a:xfrm>
              <a:off x="1779111" y="3430475"/>
              <a:ext cx="417692" cy="824138"/>
            </a:xfrm>
            <a:custGeom>
              <a:avLst/>
              <a:gdLst/>
              <a:ahLst/>
              <a:cxnLst/>
              <a:rect l="l" t="t" r="r" b="b"/>
              <a:pathLst>
                <a:path w="1734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2"/>
            <p:cNvSpPr/>
            <p:nvPr/>
          </p:nvSpPr>
          <p:spPr>
            <a:xfrm>
              <a:off x="1779111" y="3710793"/>
              <a:ext cx="1191214" cy="85171"/>
            </a:xfrm>
            <a:custGeom>
              <a:avLst/>
              <a:gdLst/>
              <a:ahLst/>
              <a:cxnLst/>
              <a:rect l="l" t="t" r="r" b="b"/>
              <a:pathLst>
                <a:path w="49469" h="3537" extrusionOk="0">
                  <a:moveTo>
                    <a:pt x="0" y="1"/>
                  </a:moveTo>
                  <a:lnTo>
                    <a:pt x="0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1091525" y="2231208"/>
              <a:ext cx="499636" cy="219321"/>
            </a:xfrm>
            <a:custGeom>
              <a:avLst/>
              <a:gdLst/>
              <a:ahLst/>
              <a:cxnLst/>
              <a:rect l="l" t="t" r="r" b="b"/>
              <a:pathLst>
                <a:path w="20749" h="9108" extrusionOk="0">
                  <a:moveTo>
                    <a:pt x="0" y="1"/>
                  </a:moveTo>
                  <a:lnTo>
                    <a:pt x="0" y="4938"/>
                  </a:lnTo>
                  <a:lnTo>
                    <a:pt x="20749" y="9107"/>
                  </a:lnTo>
                  <a:lnTo>
                    <a:pt x="2074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1432091" y="2299500"/>
              <a:ext cx="159072" cy="151030"/>
            </a:xfrm>
            <a:custGeom>
              <a:avLst/>
              <a:gdLst/>
              <a:ahLst/>
              <a:cxnLst/>
              <a:rect l="l" t="t" r="r" b="b"/>
              <a:pathLst>
                <a:path w="6606" h="6272" extrusionOk="0">
                  <a:moveTo>
                    <a:pt x="1" y="0"/>
                  </a:moveTo>
                  <a:lnTo>
                    <a:pt x="1" y="4937"/>
                  </a:lnTo>
                  <a:lnTo>
                    <a:pt x="6606" y="6271"/>
                  </a:lnTo>
                  <a:lnTo>
                    <a:pt x="660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1542957" y="4320600"/>
              <a:ext cx="220091" cy="204608"/>
            </a:xfrm>
            <a:custGeom>
              <a:avLst/>
              <a:gdLst/>
              <a:ahLst/>
              <a:cxnLst/>
              <a:rect l="l" t="t" r="r" b="b"/>
              <a:pathLst>
                <a:path w="9140" h="8497" extrusionOk="0">
                  <a:moveTo>
                    <a:pt x="4528" y="0"/>
                  </a:moveTo>
                  <a:cubicBezTo>
                    <a:pt x="2500" y="0"/>
                    <a:pt x="696" y="1501"/>
                    <a:pt x="367" y="3564"/>
                  </a:cubicBezTo>
                  <a:cubicBezTo>
                    <a:pt x="0" y="5899"/>
                    <a:pt x="1568" y="8067"/>
                    <a:pt x="3870" y="8434"/>
                  </a:cubicBezTo>
                  <a:cubicBezTo>
                    <a:pt x="4115" y="8476"/>
                    <a:pt x="4358" y="8497"/>
                    <a:pt x="4598" y="8497"/>
                  </a:cubicBezTo>
                  <a:cubicBezTo>
                    <a:pt x="6641" y="8497"/>
                    <a:pt x="8415" y="7022"/>
                    <a:pt x="8773" y="4932"/>
                  </a:cubicBezTo>
                  <a:cubicBezTo>
                    <a:pt x="9140" y="2630"/>
                    <a:pt x="7572" y="429"/>
                    <a:pt x="5237" y="62"/>
                  </a:cubicBezTo>
                  <a:cubicBezTo>
                    <a:pt x="4999" y="20"/>
                    <a:pt x="4762" y="0"/>
                    <a:pt x="4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150117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3" y="6205"/>
                  </a:lnTo>
                  <a:cubicBezTo>
                    <a:pt x="4003" y="4971"/>
                    <a:pt x="5004" y="3970"/>
                    <a:pt x="6238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09" y="6205"/>
                  </a:lnTo>
                  <a:cubicBezTo>
                    <a:pt x="12509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3200855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70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35" y="8506"/>
                    <a:pt x="4270" y="8506"/>
                  </a:cubicBezTo>
                  <a:cubicBezTo>
                    <a:pt x="6638" y="8506"/>
                    <a:pt x="8506" y="6572"/>
                    <a:pt x="8506" y="4237"/>
                  </a:cubicBezTo>
                  <a:cubicBezTo>
                    <a:pt x="8506" y="1902"/>
                    <a:pt x="6638" y="0"/>
                    <a:pt x="4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315264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72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1372661" y="4255415"/>
              <a:ext cx="2551107" cy="116475"/>
            </a:xfrm>
            <a:custGeom>
              <a:avLst/>
              <a:gdLst/>
              <a:ahLst/>
              <a:cxnLst/>
              <a:rect l="l" t="t" r="r" b="b"/>
              <a:pathLst>
                <a:path w="105943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103541" y="4837"/>
                  </a:lnTo>
                  <a:cubicBezTo>
                    <a:pt x="104875" y="4837"/>
                    <a:pt x="105943" y="3769"/>
                    <a:pt x="105943" y="2435"/>
                  </a:cubicBezTo>
                  <a:cubicBezTo>
                    <a:pt x="105943" y="1101"/>
                    <a:pt x="104875" y="0"/>
                    <a:pt x="10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1879502" y="4320673"/>
              <a:ext cx="224931" cy="204439"/>
            </a:xfrm>
            <a:custGeom>
              <a:avLst/>
              <a:gdLst/>
              <a:ahLst/>
              <a:cxnLst/>
              <a:rect l="l" t="t" r="r" b="b"/>
              <a:pathLst>
                <a:path w="9341" h="8490" extrusionOk="0">
                  <a:moveTo>
                    <a:pt x="4671" y="0"/>
                  </a:moveTo>
                  <a:cubicBezTo>
                    <a:pt x="3587" y="0"/>
                    <a:pt x="2503" y="409"/>
                    <a:pt x="1669" y="1226"/>
                  </a:cubicBezTo>
                  <a:cubicBezTo>
                    <a:pt x="1" y="2894"/>
                    <a:pt x="1" y="5596"/>
                    <a:pt x="1669" y="7264"/>
                  </a:cubicBezTo>
                  <a:cubicBezTo>
                    <a:pt x="2503" y="8081"/>
                    <a:pt x="3587" y="8490"/>
                    <a:pt x="4671" y="8490"/>
                  </a:cubicBezTo>
                  <a:cubicBezTo>
                    <a:pt x="5755" y="8490"/>
                    <a:pt x="6839" y="8081"/>
                    <a:pt x="7673" y="7264"/>
                  </a:cubicBezTo>
                  <a:cubicBezTo>
                    <a:pt x="9341" y="5596"/>
                    <a:pt x="9341" y="2894"/>
                    <a:pt x="7673" y="1226"/>
                  </a:cubicBezTo>
                  <a:cubicBezTo>
                    <a:pt x="6839" y="409"/>
                    <a:pt x="5755" y="0"/>
                    <a:pt x="4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1841744" y="4273885"/>
              <a:ext cx="299652" cy="149416"/>
            </a:xfrm>
            <a:custGeom>
              <a:avLst/>
              <a:gdLst/>
              <a:ahLst/>
              <a:cxnLst/>
              <a:rect l="l" t="t" r="r" b="b"/>
              <a:pathLst>
                <a:path w="12444" h="6205" extrusionOk="0">
                  <a:moveTo>
                    <a:pt x="6267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3937" y="6205"/>
                  </a:lnTo>
                  <a:cubicBezTo>
                    <a:pt x="3937" y="4971"/>
                    <a:pt x="4938" y="3970"/>
                    <a:pt x="6205" y="3970"/>
                  </a:cubicBezTo>
                  <a:cubicBezTo>
                    <a:pt x="7440" y="3970"/>
                    <a:pt x="8440" y="4971"/>
                    <a:pt x="8440" y="6205"/>
                  </a:cubicBezTo>
                  <a:lnTo>
                    <a:pt x="12443" y="6205"/>
                  </a:lnTo>
                  <a:cubicBezTo>
                    <a:pt x="12443" y="2756"/>
                    <a:pt x="9707" y="0"/>
                    <a:pt x="6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3540627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37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02" y="8506"/>
                    <a:pt x="4237" y="8506"/>
                  </a:cubicBezTo>
                  <a:cubicBezTo>
                    <a:pt x="6605" y="8506"/>
                    <a:pt x="8506" y="6572"/>
                    <a:pt x="8506" y="4237"/>
                  </a:cubicBezTo>
                  <a:cubicBezTo>
                    <a:pt x="8506" y="1902"/>
                    <a:pt x="6605" y="0"/>
                    <a:pt x="4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3492419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39" y="3970"/>
                  </a:cubicBezTo>
                  <a:cubicBezTo>
                    <a:pt x="7506" y="3970"/>
                    <a:pt x="8474" y="4971"/>
                    <a:pt x="8474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1522055" y="2128410"/>
              <a:ext cx="116499" cy="2127010"/>
            </a:xfrm>
            <a:custGeom>
              <a:avLst/>
              <a:gdLst/>
              <a:ahLst/>
              <a:cxnLst/>
              <a:rect l="l" t="t" r="r" b="b"/>
              <a:pathLst>
                <a:path w="4838" h="88331" extrusionOk="0">
                  <a:moveTo>
                    <a:pt x="2436" y="0"/>
                  </a:moveTo>
                  <a:cubicBezTo>
                    <a:pt x="1102" y="0"/>
                    <a:pt x="1" y="1068"/>
                    <a:pt x="1" y="2402"/>
                  </a:cubicBezTo>
                  <a:lnTo>
                    <a:pt x="1" y="88330"/>
                  </a:lnTo>
                  <a:lnTo>
                    <a:pt x="4838" y="88330"/>
                  </a:lnTo>
                  <a:lnTo>
                    <a:pt x="4838" y="2402"/>
                  </a:lnTo>
                  <a:cubicBezTo>
                    <a:pt x="4838" y="1068"/>
                    <a:pt x="3770" y="0"/>
                    <a:pt x="2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914800" y="2067631"/>
              <a:ext cx="273934" cy="317832"/>
            </a:xfrm>
            <a:custGeom>
              <a:avLst/>
              <a:gdLst/>
              <a:ahLst/>
              <a:cxnLst/>
              <a:rect l="l" t="t" r="r" b="b"/>
              <a:pathLst>
                <a:path w="11376" h="13199" extrusionOk="0">
                  <a:moveTo>
                    <a:pt x="1021" y="1"/>
                  </a:moveTo>
                  <a:cubicBezTo>
                    <a:pt x="451" y="1"/>
                    <a:pt x="1" y="469"/>
                    <a:pt x="1" y="1123"/>
                  </a:cubicBezTo>
                  <a:lnTo>
                    <a:pt x="1" y="8128"/>
                  </a:lnTo>
                  <a:cubicBezTo>
                    <a:pt x="1" y="9629"/>
                    <a:pt x="1068" y="11064"/>
                    <a:pt x="2403" y="11364"/>
                  </a:cubicBezTo>
                  <a:lnTo>
                    <a:pt x="11376" y="13198"/>
                  </a:lnTo>
                  <a:lnTo>
                    <a:pt x="11376" y="7061"/>
                  </a:lnTo>
                  <a:lnTo>
                    <a:pt x="5705" y="5893"/>
                  </a:lnTo>
                  <a:cubicBezTo>
                    <a:pt x="3970" y="5526"/>
                    <a:pt x="2503" y="3625"/>
                    <a:pt x="2503" y="1624"/>
                  </a:cubicBezTo>
                  <a:cubicBezTo>
                    <a:pt x="2503" y="890"/>
                    <a:pt x="1969" y="122"/>
                    <a:pt x="1235" y="22"/>
                  </a:cubicBezTo>
                  <a:cubicBezTo>
                    <a:pt x="1162" y="8"/>
                    <a:pt x="1091" y="1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1779111" y="3430475"/>
              <a:ext cx="2075576" cy="24"/>
            </a:xfrm>
            <a:custGeom>
              <a:avLst/>
              <a:gdLst/>
              <a:ahLst/>
              <a:cxnLst/>
              <a:rect l="l" t="t" r="r" b="b"/>
              <a:pathLst>
                <a:path w="86195" h="1" fill="none" extrusionOk="0">
                  <a:moveTo>
                    <a:pt x="0" y="0"/>
                  </a:moveTo>
                  <a:lnTo>
                    <a:pt x="86195" y="0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2969517" y="3430475"/>
              <a:ext cx="24" cy="730972"/>
            </a:xfrm>
            <a:custGeom>
              <a:avLst/>
              <a:gdLst/>
              <a:ahLst/>
              <a:cxnLst/>
              <a:rect l="l" t="t" r="r" b="b"/>
              <a:pathLst>
                <a:path w="1" h="30356" fill="none" extrusionOk="0">
                  <a:moveTo>
                    <a:pt x="0" y="0"/>
                  </a:moveTo>
                  <a:lnTo>
                    <a:pt x="0" y="30355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62"/>
          <p:cNvGrpSpPr/>
          <p:nvPr/>
        </p:nvGrpSpPr>
        <p:grpSpPr>
          <a:xfrm flipH="1">
            <a:off x="332222" y="1788374"/>
            <a:ext cx="1541373" cy="3355133"/>
            <a:chOff x="6845771" y="591806"/>
            <a:chExt cx="1437178" cy="3128329"/>
          </a:xfrm>
        </p:grpSpPr>
        <p:sp>
          <p:nvSpPr>
            <p:cNvPr id="2136" name="Google Shape;2136;p62"/>
            <p:cNvSpPr/>
            <p:nvPr/>
          </p:nvSpPr>
          <p:spPr>
            <a:xfrm>
              <a:off x="7666535" y="2224164"/>
              <a:ext cx="542081" cy="1338034"/>
            </a:xfrm>
            <a:custGeom>
              <a:avLst/>
              <a:gdLst/>
              <a:ahLst/>
              <a:cxnLst/>
              <a:rect l="l" t="t" r="r" b="b"/>
              <a:pathLst>
                <a:path w="10640" h="26263" extrusionOk="0">
                  <a:moveTo>
                    <a:pt x="4530" y="0"/>
                  </a:moveTo>
                  <a:lnTo>
                    <a:pt x="1" y="9514"/>
                  </a:lnTo>
                  <a:cubicBezTo>
                    <a:pt x="1" y="9514"/>
                    <a:pt x="1216" y="14226"/>
                    <a:pt x="2767" y="16840"/>
                  </a:cubicBezTo>
                  <a:cubicBezTo>
                    <a:pt x="4317" y="19484"/>
                    <a:pt x="8238" y="26262"/>
                    <a:pt x="8238" y="26262"/>
                  </a:cubicBezTo>
                  <a:lnTo>
                    <a:pt x="10639" y="25016"/>
                  </a:lnTo>
                  <a:cubicBezTo>
                    <a:pt x="10639" y="25016"/>
                    <a:pt x="5533" y="14864"/>
                    <a:pt x="5320" y="13253"/>
                  </a:cubicBezTo>
                  <a:cubicBezTo>
                    <a:pt x="5077" y="11642"/>
                    <a:pt x="4530" y="0"/>
                    <a:pt x="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7304196" y="2056393"/>
              <a:ext cx="639595" cy="1532093"/>
            </a:xfrm>
            <a:custGeom>
              <a:avLst/>
              <a:gdLst/>
              <a:ahLst/>
              <a:cxnLst/>
              <a:rect l="l" t="t" r="r" b="b"/>
              <a:pathLst>
                <a:path w="12554" h="30072" extrusionOk="0">
                  <a:moveTo>
                    <a:pt x="7789" y="1"/>
                  </a:moveTo>
                  <a:cubicBezTo>
                    <a:pt x="6472" y="1"/>
                    <a:pt x="5350" y="193"/>
                    <a:pt x="5350" y="193"/>
                  </a:cubicBezTo>
                  <a:lnTo>
                    <a:pt x="0" y="30072"/>
                  </a:lnTo>
                  <a:lnTo>
                    <a:pt x="2705" y="30072"/>
                  </a:lnTo>
                  <a:lnTo>
                    <a:pt x="10669" y="6211"/>
                  </a:lnTo>
                  <a:cubicBezTo>
                    <a:pt x="10669" y="6211"/>
                    <a:pt x="12553" y="4144"/>
                    <a:pt x="11824" y="1652"/>
                  </a:cubicBezTo>
                  <a:cubicBezTo>
                    <a:pt x="11385" y="301"/>
                    <a:pt x="9435" y="1"/>
                    <a:pt x="7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7039371" y="3588436"/>
              <a:ext cx="410433" cy="131699"/>
            </a:xfrm>
            <a:custGeom>
              <a:avLst/>
              <a:gdLst/>
              <a:ahLst/>
              <a:cxnLst/>
              <a:rect l="l" t="t" r="r" b="b"/>
              <a:pathLst>
                <a:path w="8056" h="2585" extrusionOk="0">
                  <a:moveTo>
                    <a:pt x="5168" y="1"/>
                  </a:moveTo>
                  <a:cubicBezTo>
                    <a:pt x="5168" y="1"/>
                    <a:pt x="4347" y="1034"/>
                    <a:pt x="2888" y="1369"/>
                  </a:cubicBezTo>
                  <a:cubicBezTo>
                    <a:pt x="1490" y="1733"/>
                    <a:pt x="0" y="2585"/>
                    <a:pt x="0" y="2585"/>
                  </a:cubicBezTo>
                  <a:lnTo>
                    <a:pt x="8055" y="2493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7836904" y="3498615"/>
              <a:ext cx="446045" cy="221520"/>
            </a:xfrm>
            <a:custGeom>
              <a:avLst/>
              <a:gdLst/>
              <a:ahLst/>
              <a:cxnLst/>
              <a:rect l="l" t="t" r="r" b="b"/>
              <a:pathLst>
                <a:path w="8755" h="4348" extrusionOk="0">
                  <a:moveTo>
                    <a:pt x="7326" y="1"/>
                  </a:moveTo>
                  <a:lnTo>
                    <a:pt x="4985" y="1247"/>
                  </a:lnTo>
                  <a:cubicBezTo>
                    <a:pt x="4985" y="1247"/>
                    <a:pt x="4256" y="2615"/>
                    <a:pt x="3374" y="3071"/>
                  </a:cubicBezTo>
                  <a:cubicBezTo>
                    <a:pt x="2462" y="3527"/>
                    <a:pt x="0" y="4348"/>
                    <a:pt x="2006" y="4348"/>
                  </a:cubicBezTo>
                  <a:cubicBezTo>
                    <a:pt x="3982" y="4348"/>
                    <a:pt x="8754" y="1612"/>
                    <a:pt x="8754" y="1612"/>
                  </a:cubicBezTo>
                  <a:lnTo>
                    <a:pt x="7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6845771" y="1811744"/>
              <a:ext cx="255604" cy="144385"/>
            </a:xfrm>
            <a:custGeom>
              <a:avLst/>
              <a:gdLst/>
              <a:ahLst/>
              <a:cxnLst/>
              <a:rect l="l" t="t" r="r" b="b"/>
              <a:pathLst>
                <a:path w="5017" h="2834" extrusionOk="0">
                  <a:moveTo>
                    <a:pt x="1800" y="0"/>
                  </a:moveTo>
                  <a:cubicBezTo>
                    <a:pt x="1594" y="0"/>
                    <a:pt x="1813" y="719"/>
                    <a:pt x="2098" y="952"/>
                  </a:cubicBezTo>
                  <a:cubicBezTo>
                    <a:pt x="2433" y="1196"/>
                    <a:pt x="2767" y="1500"/>
                    <a:pt x="2767" y="1500"/>
                  </a:cubicBezTo>
                  <a:cubicBezTo>
                    <a:pt x="2767" y="1500"/>
                    <a:pt x="2088" y="2206"/>
                    <a:pt x="472" y="2206"/>
                  </a:cubicBezTo>
                  <a:cubicBezTo>
                    <a:pt x="379" y="2206"/>
                    <a:pt x="283" y="2204"/>
                    <a:pt x="183" y="2199"/>
                  </a:cubicBezTo>
                  <a:lnTo>
                    <a:pt x="183" y="2199"/>
                  </a:lnTo>
                  <a:cubicBezTo>
                    <a:pt x="183" y="2199"/>
                    <a:pt x="1" y="2715"/>
                    <a:pt x="1065" y="2807"/>
                  </a:cubicBezTo>
                  <a:cubicBezTo>
                    <a:pt x="1228" y="2825"/>
                    <a:pt x="1435" y="2833"/>
                    <a:pt x="1668" y="2833"/>
                  </a:cubicBezTo>
                  <a:cubicBezTo>
                    <a:pt x="2949" y="2833"/>
                    <a:pt x="5016" y="2594"/>
                    <a:pt x="5016" y="2594"/>
                  </a:cubicBezTo>
                  <a:lnTo>
                    <a:pt x="5016" y="1256"/>
                  </a:lnTo>
                  <a:lnTo>
                    <a:pt x="4986" y="1256"/>
                  </a:lnTo>
                  <a:cubicBezTo>
                    <a:pt x="4986" y="1256"/>
                    <a:pt x="4347" y="1256"/>
                    <a:pt x="3679" y="1044"/>
                  </a:cubicBezTo>
                  <a:cubicBezTo>
                    <a:pt x="3040" y="800"/>
                    <a:pt x="2372" y="436"/>
                    <a:pt x="1946" y="71"/>
                  </a:cubicBezTo>
                  <a:cubicBezTo>
                    <a:pt x="1883" y="22"/>
                    <a:pt x="1835" y="0"/>
                    <a:pt x="1800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7417198" y="1141682"/>
              <a:ext cx="497146" cy="1003564"/>
            </a:xfrm>
            <a:custGeom>
              <a:avLst/>
              <a:gdLst/>
              <a:ahLst/>
              <a:cxnLst/>
              <a:rect l="l" t="t" r="r" b="b"/>
              <a:pathLst>
                <a:path w="9758" h="19698" extrusionOk="0">
                  <a:moveTo>
                    <a:pt x="4712" y="1"/>
                  </a:moveTo>
                  <a:lnTo>
                    <a:pt x="1673" y="1338"/>
                  </a:lnTo>
                  <a:cubicBezTo>
                    <a:pt x="1673" y="1338"/>
                    <a:pt x="1" y="4074"/>
                    <a:pt x="153" y="7539"/>
                  </a:cubicBezTo>
                  <a:cubicBezTo>
                    <a:pt x="305" y="10943"/>
                    <a:pt x="1430" y="13193"/>
                    <a:pt x="2007" y="19697"/>
                  </a:cubicBezTo>
                  <a:cubicBezTo>
                    <a:pt x="2007" y="19697"/>
                    <a:pt x="2882" y="19036"/>
                    <a:pt x="4384" y="19036"/>
                  </a:cubicBezTo>
                  <a:cubicBezTo>
                    <a:pt x="4760" y="19036"/>
                    <a:pt x="5174" y="19077"/>
                    <a:pt x="5624" y="19180"/>
                  </a:cubicBezTo>
                  <a:cubicBezTo>
                    <a:pt x="7621" y="19673"/>
                    <a:pt x="9372" y="19698"/>
                    <a:pt x="9702" y="19698"/>
                  </a:cubicBezTo>
                  <a:cubicBezTo>
                    <a:pt x="9739" y="19698"/>
                    <a:pt x="9758" y="19697"/>
                    <a:pt x="9758" y="19697"/>
                  </a:cubicBezTo>
                  <a:cubicBezTo>
                    <a:pt x="9758" y="19697"/>
                    <a:pt x="8907" y="12858"/>
                    <a:pt x="8421" y="9180"/>
                  </a:cubicBezTo>
                  <a:cubicBezTo>
                    <a:pt x="8025" y="5442"/>
                    <a:pt x="6384" y="274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7092000" y="1386383"/>
              <a:ext cx="597818" cy="568370"/>
            </a:xfrm>
            <a:custGeom>
              <a:avLst/>
              <a:gdLst/>
              <a:ahLst/>
              <a:cxnLst/>
              <a:rect l="l" t="t" r="r" b="b"/>
              <a:pathLst>
                <a:path w="11734" h="11156" extrusionOk="0">
                  <a:moveTo>
                    <a:pt x="8268" y="0"/>
                  </a:moveTo>
                  <a:lnTo>
                    <a:pt x="6749" y="8298"/>
                  </a:lnTo>
                  <a:lnTo>
                    <a:pt x="5198" y="8694"/>
                  </a:lnTo>
                  <a:cubicBezTo>
                    <a:pt x="3648" y="9028"/>
                    <a:pt x="1" y="9423"/>
                    <a:pt x="1" y="9423"/>
                  </a:cubicBezTo>
                  <a:lnTo>
                    <a:pt x="1" y="11156"/>
                  </a:lnTo>
                  <a:lnTo>
                    <a:pt x="8846" y="10882"/>
                  </a:lnTo>
                  <a:cubicBezTo>
                    <a:pt x="9302" y="10852"/>
                    <a:pt x="9727" y="10517"/>
                    <a:pt x="9788" y="10061"/>
                  </a:cubicBezTo>
                  <a:lnTo>
                    <a:pt x="11734" y="4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7435794" y="1384804"/>
              <a:ext cx="83707" cy="425921"/>
            </a:xfrm>
            <a:custGeom>
              <a:avLst/>
              <a:gdLst/>
              <a:ahLst/>
              <a:cxnLst/>
              <a:rect l="l" t="t" r="r" b="b"/>
              <a:pathLst>
                <a:path w="1643" h="8360" extrusionOk="0">
                  <a:moveTo>
                    <a:pt x="1520" y="1"/>
                  </a:moveTo>
                  <a:lnTo>
                    <a:pt x="1" y="8360"/>
                  </a:lnTo>
                  <a:lnTo>
                    <a:pt x="122" y="8360"/>
                  </a:lnTo>
                  <a:lnTo>
                    <a:pt x="1642" y="3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7496218" y="1411143"/>
              <a:ext cx="196708" cy="534337"/>
            </a:xfrm>
            <a:custGeom>
              <a:avLst/>
              <a:gdLst/>
              <a:ahLst/>
              <a:cxnLst/>
              <a:rect l="l" t="t" r="r" b="b"/>
              <a:pathLst>
                <a:path w="3861" h="10488" extrusionOk="0">
                  <a:moveTo>
                    <a:pt x="3769" y="1"/>
                  </a:moveTo>
                  <a:lnTo>
                    <a:pt x="1824" y="9575"/>
                  </a:lnTo>
                  <a:cubicBezTo>
                    <a:pt x="1763" y="10001"/>
                    <a:pt x="1368" y="10335"/>
                    <a:pt x="912" y="10335"/>
                  </a:cubicBezTo>
                  <a:lnTo>
                    <a:pt x="0" y="10366"/>
                  </a:lnTo>
                  <a:lnTo>
                    <a:pt x="0" y="10487"/>
                  </a:lnTo>
                  <a:lnTo>
                    <a:pt x="912" y="10487"/>
                  </a:lnTo>
                  <a:cubicBezTo>
                    <a:pt x="1398" y="10457"/>
                    <a:pt x="1824" y="10092"/>
                    <a:pt x="1945" y="9606"/>
                  </a:cubicBezTo>
                  <a:lnTo>
                    <a:pt x="3860" y="3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7435794" y="1806241"/>
              <a:ext cx="62003" cy="16864"/>
            </a:xfrm>
            <a:custGeom>
              <a:avLst/>
              <a:gdLst/>
              <a:ahLst/>
              <a:cxnLst/>
              <a:rect l="l" t="t" r="r" b="b"/>
              <a:pathLst>
                <a:path w="1217" h="331" extrusionOk="0">
                  <a:moveTo>
                    <a:pt x="267" y="0"/>
                  </a:moveTo>
                  <a:cubicBezTo>
                    <a:pt x="179" y="0"/>
                    <a:pt x="90" y="8"/>
                    <a:pt x="1" y="27"/>
                  </a:cubicBezTo>
                  <a:lnTo>
                    <a:pt x="61" y="149"/>
                  </a:lnTo>
                  <a:cubicBezTo>
                    <a:pt x="148" y="128"/>
                    <a:pt x="236" y="120"/>
                    <a:pt x="324" y="120"/>
                  </a:cubicBezTo>
                  <a:cubicBezTo>
                    <a:pt x="764" y="120"/>
                    <a:pt x="1186" y="331"/>
                    <a:pt x="1186" y="331"/>
                  </a:cubicBezTo>
                  <a:lnTo>
                    <a:pt x="1216" y="240"/>
                  </a:lnTo>
                  <a:cubicBezTo>
                    <a:pt x="1191" y="240"/>
                    <a:pt x="75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7905020" y="2143616"/>
              <a:ext cx="51" cy="5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4550" cap="rnd" cmpd="sng">
              <a:solidFill>
                <a:srgbClr val="4141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7335122" y="739095"/>
              <a:ext cx="323720" cy="470806"/>
            </a:xfrm>
            <a:custGeom>
              <a:avLst/>
              <a:gdLst/>
              <a:ahLst/>
              <a:cxnLst/>
              <a:rect l="l" t="t" r="r" b="b"/>
              <a:pathLst>
                <a:path w="6354" h="9241" extrusionOk="0">
                  <a:moveTo>
                    <a:pt x="1004" y="0"/>
                  </a:moveTo>
                  <a:cubicBezTo>
                    <a:pt x="1004" y="0"/>
                    <a:pt x="761" y="912"/>
                    <a:pt x="882" y="1429"/>
                  </a:cubicBezTo>
                  <a:cubicBezTo>
                    <a:pt x="1004" y="1915"/>
                    <a:pt x="1" y="3252"/>
                    <a:pt x="244" y="3617"/>
                  </a:cubicBezTo>
                  <a:cubicBezTo>
                    <a:pt x="457" y="4012"/>
                    <a:pt x="1004" y="4012"/>
                    <a:pt x="730" y="5015"/>
                  </a:cubicBezTo>
                  <a:cubicBezTo>
                    <a:pt x="496" y="5900"/>
                    <a:pt x="886" y="6496"/>
                    <a:pt x="1671" y="6496"/>
                  </a:cubicBezTo>
                  <a:cubicBezTo>
                    <a:pt x="1803" y="6496"/>
                    <a:pt x="1945" y="6479"/>
                    <a:pt x="2098" y="6444"/>
                  </a:cubicBezTo>
                  <a:lnTo>
                    <a:pt x="3162" y="6201"/>
                  </a:lnTo>
                  <a:lnTo>
                    <a:pt x="3314" y="9240"/>
                  </a:lnTo>
                  <a:cubicBezTo>
                    <a:pt x="3314" y="9240"/>
                    <a:pt x="5594" y="8876"/>
                    <a:pt x="6354" y="7903"/>
                  </a:cubicBezTo>
                  <a:lnTo>
                    <a:pt x="6050" y="4195"/>
                  </a:lnTo>
                  <a:lnTo>
                    <a:pt x="6232" y="1611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7191144" y="687944"/>
              <a:ext cx="199816" cy="52731"/>
            </a:xfrm>
            <a:custGeom>
              <a:avLst/>
              <a:gdLst/>
              <a:ahLst/>
              <a:cxnLst/>
              <a:rect l="l" t="t" r="r" b="b"/>
              <a:pathLst>
                <a:path w="3922" h="1035" extrusionOk="0">
                  <a:moveTo>
                    <a:pt x="61" y="1"/>
                  </a:moveTo>
                  <a:lnTo>
                    <a:pt x="0" y="305"/>
                  </a:lnTo>
                  <a:lnTo>
                    <a:pt x="3860" y="1034"/>
                  </a:lnTo>
                  <a:lnTo>
                    <a:pt x="3921" y="7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7435794" y="725135"/>
              <a:ext cx="328357" cy="322192"/>
            </a:xfrm>
            <a:custGeom>
              <a:avLst/>
              <a:gdLst/>
              <a:ahLst/>
              <a:cxnLst/>
              <a:rect l="l" t="t" r="r" b="b"/>
              <a:pathLst>
                <a:path w="6445" h="6324" extrusionOk="0">
                  <a:moveTo>
                    <a:pt x="1" y="0"/>
                  </a:moveTo>
                  <a:lnTo>
                    <a:pt x="457" y="426"/>
                  </a:lnTo>
                  <a:cubicBezTo>
                    <a:pt x="457" y="426"/>
                    <a:pt x="2888" y="1703"/>
                    <a:pt x="2827" y="2766"/>
                  </a:cubicBezTo>
                  <a:cubicBezTo>
                    <a:pt x="2827" y="2766"/>
                    <a:pt x="3098" y="2469"/>
                    <a:pt x="3368" y="2469"/>
                  </a:cubicBezTo>
                  <a:cubicBezTo>
                    <a:pt x="3503" y="2469"/>
                    <a:pt x="3638" y="2544"/>
                    <a:pt x="3739" y="2766"/>
                  </a:cubicBezTo>
                  <a:cubicBezTo>
                    <a:pt x="4043" y="3405"/>
                    <a:pt x="3709" y="4013"/>
                    <a:pt x="3435" y="4073"/>
                  </a:cubicBezTo>
                  <a:cubicBezTo>
                    <a:pt x="3435" y="4073"/>
                    <a:pt x="3648" y="4529"/>
                    <a:pt x="3618" y="5137"/>
                  </a:cubicBezTo>
                  <a:cubicBezTo>
                    <a:pt x="3588" y="5731"/>
                    <a:pt x="4051" y="6324"/>
                    <a:pt x="4327" y="6324"/>
                  </a:cubicBezTo>
                  <a:cubicBezTo>
                    <a:pt x="4334" y="6324"/>
                    <a:pt x="4341" y="6323"/>
                    <a:pt x="4347" y="6323"/>
                  </a:cubicBezTo>
                  <a:cubicBezTo>
                    <a:pt x="4621" y="6292"/>
                    <a:pt x="4195" y="5411"/>
                    <a:pt x="4955" y="4529"/>
                  </a:cubicBezTo>
                  <a:cubicBezTo>
                    <a:pt x="5715" y="3648"/>
                    <a:pt x="6171" y="3040"/>
                    <a:pt x="6445" y="18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7386222" y="591806"/>
              <a:ext cx="416649" cy="230945"/>
            </a:xfrm>
            <a:custGeom>
              <a:avLst/>
              <a:gdLst/>
              <a:ahLst/>
              <a:cxnLst/>
              <a:rect l="l" t="t" r="r" b="b"/>
              <a:pathLst>
                <a:path w="8178" h="4533" extrusionOk="0">
                  <a:moveTo>
                    <a:pt x="3455" y="0"/>
                  </a:moveTo>
                  <a:cubicBezTo>
                    <a:pt x="633" y="0"/>
                    <a:pt x="1" y="2891"/>
                    <a:pt x="1" y="2891"/>
                  </a:cubicBezTo>
                  <a:lnTo>
                    <a:pt x="7448" y="4532"/>
                  </a:lnTo>
                  <a:cubicBezTo>
                    <a:pt x="7448" y="4532"/>
                    <a:pt x="8177" y="1189"/>
                    <a:pt x="4986" y="247"/>
                  </a:cubicBezTo>
                  <a:cubicBezTo>
                    <a:pt x="4415" y="75"/>
                    <a:pt x="3907" y="0"/>
                    <a:pt x="3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7397074" y="957405"/>
              <a:ext cx="54259" cy="21755"/>
            </a:xfrm>
            <a:custGeom>
              <a:avLst/>
              <a:gdLst/>
              <a:ahLst/>
              <a:cxnLst/>
              <a:rect l="l" t="t" r="r" b="b"/>
              <a:pathLst>
                <a:path w="1065" h="427" extrusionOk="0">
                  <a:moveTo>
                    <a:pt x="1004" y="1"/>
                  </a:moveTo>
                  <a:cubicBezTo>
                    <a:pt x="903" y="244"/>
                    <a:pt x="693" y="352"/>
                    <a:pt x="448" y="352"/>
                  </a:cubicBezTo>
                  <a:cubicBezTo>
                    <a:pt x="325" y="352"/>
                    <a:pt x="193" y="325"/>
                    <a:pt x="62" y="274"/>
                  </a:cubicBezTo>
                  <a:lnTo>
                    <a:pt x="1" y="366"/>
                  </a:lnTo>
                  <a:cubicBezTo>
                    <a:pt x="153" y="396"/>
                    <a:pt x="305" y="426"/>
                    <a:pt x="426" y="426"/>
                  </a:cubicBezTo>
                  <a:cubicBezTo>
                    <a:pt x="700" y="426"/>
                    <a:pt x="973" y="335"/>
                    <a:pt x="1065" y="62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7420306" y="790195"/>
              <a:ext cx="74383" cy="24811"/>
            </a:xfrm>
            <a:custGeom>
              <a:avLst/>
              <a:gdLst/>
              <a:ahLst/>
              <a:cxnLst/>
              <a:rect l="l" t="t" r="r" b="b"/>
              <a:pathLst>
                <a:path w="1460" h="487" extrusionOk="0">
                  <a:moveTo>
                    <a:pt x="92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122"/>
                    <a:pt x="31" y="152"/>
                    <a:pt x="92" y="152"/>
                  </a:cubicBezTo>
                  <a:cubicBezTo>
                    <a:pt x="92" y="152"/>
                    <a:pt x="821" y="152"/>
                    <a:pt x="1308" y="486"/>
                  </a:cubicBezTo>
                  <a:lnTo>
                    <a:pt x="1460" y="486"/>
                  </a:lnTo>
                  <a:cubicBezTo>
                    <a:pt x="1460" y="456"/>
                    <a:pt x="1460" y="395"/>
                    <a:pt x="1429" y="365"/>
                  </a:cubicBezTo>
                  <a:cubicBezTo>
                    <a:pt x="882" y="30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7420306" y="831972"/>
              <a:ext cx="31027" cy="31027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2" y="1"/>
                    <a:pt x="1" y="153"/>
                    <a:pt x="1" y="305"/>
                  </a:cubicBezTo>
                  <a:cubicBezTo>
                    <a:pt x="1" y="517"/>
                    <a:pt x="153" y="609"/>
                    <a:pt x="305" y="609"/>
                  </a:cubicBezTo>
                  <a:cubicBezTo>
                    <a:pt x="517" y="609"/>
                    <a:pt x="609" y="457"/>
                    <a:pt x="609" y="305"/>
                  </a:cubicBezTo>
                  <a:cubicBezTo>
                    <a:pt x="609" y="153"/>
                    <a:pt x="5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4" name="Google Shape;2154;p62"/>
          <p:cNvSpPr txBox="1">
            <a:spLocks noGrp="1"/>
          </p:cNvSpPr>
          <p:nvPr>
            <p:ph type="ctrTitle"/>
          </p:nvPr>
        </p:nvSpPr>
        <p:spPr>
          <a:xfrm>
            <a:off x="268475" y="536525"/>
            <a:ext cx="61341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Janita Arisna Azzufadila</a:t>
            </a:r>
            <a:endParaRPr sz="3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47716-8BFC-47A7-80B9-275C9A1D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177" y="1726080"/>
            <a:ext cx="1828959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3"/>
          <p:cNvSpPr txBox="1">
            <a:spLocks noGrp="1"/>
          </p:cNvSpPr>
          <p:nvPr>
            <p:ph type="ctrTitle"/>
          </p:nvPr>
        </p:nvSpPr>
        <p:spPr>
          <a:xfrm>
            <a:off x="777175" y="1483700"/>
            <a:ext cx="17664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Kontribusi</a:t>
            </a:r>
            <a:endParaRPr dirty="0"/>
          </a:p>
        </p:txBody>
      </p:sp>
      <p:sp>
        <p:nvSpPr>
          <p:cNvPr id="2160" name="Google Shape;2160;p63"/>
          <p:cNvSpPr txBox="1">
            <a:spLocks noGrp="1"/>
          </p:cNvSpPr>
          <p:nvPr>
            <p:ph type="subTitle" idx="1"/>
          </p:nvPr>
        </p:nvSpPr>
        <p:spPr>
          <a:xfrm>
            <a:off x="458850" y="1118400"/>
            <a:ext cx="4545000" cy="29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identifikasi pengguna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kuisioner analisis kebutuhan aplikasi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Penyebaran kuisioner analisis kebutuhan aplikasi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1" name="Google Shape;2161;p63"/>
          <p:cNvSpPr txBox="1">
            <a:spLocks noGrp="1"/>
          </p:cNvSpPr>
          <p:nvPr>
            <p:ph type="ctrTitle" idx="6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Anggie Tsania Maharani</a:t>
            </a:r>
            <a:endParaRPr/>
          </a:p>
        </p:txBody>
      </p:sp>
      <p:grpSp>
        <p:nvGrpSpPr>
          <p:cNvPr id="2162" name="Google Shape;2162;p63"/>
          <p:cNvGrpSpPr/>
          <p:nvPr/>
        </p:nvGrpSpPr>
        <p:grpSpPr>
          <a:xfrm>
            <a:off x="5159221" y="1790909"/>
            <a:ext cx="1987432" cy="3355104"/>
            <a:chOff x="5835468" y="1963049"/>
            <a:chExt cx="1525391" cy="2575105"/>
          </a:xfrm>
        </p:grpSpPr>
        <p:sp>
          <p:nvSpPr>
            <p:cNvPr id="2163" name="Google Shape;2163;p63"/>
            <p:cNvSpPr/>
            <p:nvPr/>
          </p:nvSpPr>
          <p:spPr>
            <a:xfrm>
              <a:off x="6380431" y="3186865"/>
              <a:ext cx="478966" cy="1327089"/>
            </a:xfrm>
            <a:custGeom>
              <a:avLst/>
              <a:gdLst/>
              <a:ahLst/>
              <a:cxnLst/>
              <a:rect l="l" t="t" r="r" b="b"/>
              <a:pathLst>
                <a:path w="9029" h="25017" extrusionOk="0">
                  <a:moveTo>
                    <a:pt x="3314" y="1"/>
                  </a:moveTo>
                  <a:lnTo>
                    <a:pt x="1" y="882"/>
                  </a:lnTo>
                  <a:lnTo>
                    <a:pt x="2159" y="24317"/>
                  </a:lnTo>
                  <a:lnTo>
                    <a:pt x="3679" y="24560"/>
                  </a:lnTo>
                  <a:lnTo>
                    <a:pt x="3952" y="7417"/>
                  </a:lnTo>
                  <a:lnTo>
                    <a:pt x="7569" y="25016"/>
                  </a:lnTo>
                  <a:lnTo>
                    <a:pt x="9028" y="24895"/>
                  </a:lnTo>
                  <a:cubicBezTo>
                    <a:pt x="9028" y="24895"/>
                    <a:pt x="7934" y="9271"/>
                    <a:pt x="7873" y="6262"/>
                  </a:cubicBezTo>
                  <a:cubicBezTo>
                    <a:pt x="7813" y="3283"/>
                    <a:pt x="7357" y="1004"/>
                    <a:pt x="7357" y="1004"/>
                  </a:cubicBezTo>
                  <a:lnTo>
                    <a:pt x="3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3"/>
            <p:cNvSpPr/>
            <p:nvPr/>
          </p:nvSpPr>
          <p:spPr>
            <a:xfrm>
              <a:off x="6557823" y="3427119"/>
              <a:ext cx="229006" cy="1075538"/>
            </a:xfrm>
            <a:custGeom>
              <a:avLst/>
              <a:gdLst/>
              <a:ahLst/>
              <a:cxnLst/>
              <a:rect l="l" t="t" r="r" b="b"/>
              <a:pathLst>
                <a:path w="4317" h="20275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4225" y="20244"/>
                  </a:lnTo>
                  <a:cubicBezTo>
                    <a:pt x="4225" y="20274"/>
                    <a:pt x="4225" y="20274"/>
                    <a:pt x="4256" y="20274"/>
                  </a:cubicBezTo>
                  <a:cubicBezTo>
                    <a:pt x="4286" y="20274"/>
                    <a:pt x="4317" y="20274"/>
                    <a:pt x="4286" y="20244"/>
                  </a:cubicBezTo>
                  <a:lnTo>
                    <a:pt x="61" y="31"/>
                  </a:ln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3"/>
            <p:cNvSpPr/>
            <p:nvPr/>
          </p:nvSpPr>
          <p:spPr>
            <a:xfrm>
              <a:off x="6322396" y="4465479"/>
              <a:ext cx="267731" cy="72675"/>
            </a:xfrm>
            <a:custGeom>
              <a:avLst/>
              <a:gdLst/>
              <a:ahLst/>
              <a:cxnLst/>
              <a:rect l="l" t="t" r="r" b="b"/>
              <a:pathLst>
                <a:path w="5047" h="1370" extrusionOk="0">
                  <a:moveTo>
                    <a:pt x="4987" y="1"/>
                  </a:moveTo>
                  <a:cubicBezTo>
                    <a:pt x="4528" y="1"/>
                    <a:pt x="1541" y="53"/>
                    <a:pt x="1" y="1369"/>
                  </a:cubicBezTo>
                  <a:lnTo>
                    <a:pt x="5046" y="1369"/>
                  </a:lnTo>
                  <a:lnTo>
                    <a:pt x="5046" y="1"/>
                  </a:lnTo>
                  <a:cubicBezTo>
                    <a:pt x="5046" y="1"/>
                    <a:pt x="5026" y="1"/>
                    <a:pt x="4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3"/>
            <p:cNvSpPr/>
            <p:nvPr/>
          </p:nvSpPr>
          <p:spPr>
            <a:xfrm>
              <a:off x="5975727" y="2417723"/>
              <a:ext cx="1083601" cy="853057"/>
            </a:xfrm>
            <a:custGeom>
              <a:avLst/>
              <a:gdLst/>
              <a:ahLst/>
              <a:cxnLst/>
              <a:rect l="l" t="t" r="r" b="b"/>
              <a:pathLst>
                <a:path w="20427" h="16081" extrusionOk="0">
                  <a:moveTo>
                    <a:pt x="10821" y="1"/>
                  </a:moveTo>
                  <a:lnTo>
                    <a:pt x="7174" y="1551"/>
                  </a:lnTo>
                  <a:cubicBezTo>
                    <a:pt x="6779" y="1703"/>
                    <a:pt x="6536" y="2007"/>
                    <a:pt x="6414" y="2372"/>
                  </a:cubicBezTo>
                  <a:lnTo>
                    <a:pt x="4803" y="7843"/>
                  </a:lnTo>
                  <a:cubicBezTo>
                    <a:pt x="4803" y="7843"/>
                    <a:pt x="4408" y="7205"/>
                    <a:pt x="3435" y="6262"/>
                  </a:cubicBezTo>
                  <a:cubicBezTo>
                    <a:pt x="2493" y="5351"/>
                    <a:pt x="1520" y="3193"/>
                    <a:pt x="1520" y="3193"/>
                  </a:cubicBezTo>
                  <a:lnTo>
                    <a:pt x="1" y="4104"/>
                  </a:lnTo>
                  <a:cubicBezTo>
                    <a:pt x="1" y="4104"/>
                    <a:pt x="2037" y="8086"/>
                    <a:pt x="3071" y="9454"/>
                  </a:cubicBezTo>
                  <a:cubicBezTo>
                    <a:pt x="4104" y="10822"/>
                    <a:pt x="5077" y="11308"/>
                    <a:pt x="5077" y="11308"/>
                  </a:cubicBezTo>
                  <a:cubicBezTo>
                    <a:pt x="5077" y="11308"/>
                    <a:pt x="6353" y="10670"/>
                    <a:pt x="7448" y="9302"/>
                  </a:cubicBezTo>
                  <a:lnTo>
                    <a:pt x="7630" y="15320"/>
                  </a:lnTo>
                  <a:cubicBezTo>
                    <a:pt x="7630" y="15320"/>
                    <a:pt x="8907" y="16080"/>
                    <a:pt x="11156" y="16080"/>
                  </a:cubicBezTo>
                  <a:cubicBezTo>
                    <a:pt x="13405" y="16080"/>
                    <a:pt x="14986" y="15442"/>
                    <a:pt x="14986" y="15442"/>
                  </a:cubicBezTo>
                  <a:cubicBezTo>
                    <a:pt x="14986" y="15442"/>
                    <a:pt x="14317" y="13740"/>
                    <a:pt x="14773" y="11308"/>
                  </a:cubicBezTo>
                  <a:cubicBezTo>
                    <a:pt x="15229" y="8846"/>
                    <a:pt x="15837" y="7144"/>
                    <a:pt x="15837" y="7144"/>
                  </a:cubicBezTo>
                  <a:cubicBezTo>
                    <a:pt x="15837" y="7144"/>
                    <a:pt x="16992" y="9910"/>
                    <a:pt x="17387" y="10427"/>
                  </a:cubicBezTo>
                  <a:cubicBezTo>
                    <a:pt x="17623" y="10730"/>
                    <a:pt x="18054" y="10930"/>
                    <a:pt x="18469" y="10930"/>
                  </a:cubicBezTo>
                  <a:cubicBezTo>
                    <a:pt x="18804" y="10930"/>
                    <a:pt x="19129" y="10800"/>
                    <a:pt x="19332" y="10487"/>
                  </a:cubicBezTo>
                  <a:cubicBezTo>
                    <a:pt x="19788" y="9728"/>
                    <a:pt x="20427" y="6414"/>
                    <a:pt x="20092" y="5107"/>
                  </a:cubicBezTo>
                  <a:lnTo>
                    <a:pt x="18876" y="4803"/>
                  </a:lnTo>
                  <a:lnTo>
                    <a:pt x="18329" y="6019"/>
                  </a:lnTo>
                  <a:lnTo>
                    <a:pt x="17387" y="2341"/>
                  </a:lnTo>
                  <a:lnTo>
                    <a:pt x="13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3"/>
            <p:cNvSpPr/>
            <p:nvPr/>
          </p:nvSpPr>
          <p:spPr>
            <a:xfrm>
              <a:off x="6896429" y="2735374"/>
              <a:ext cx="58087" cy="175799"/>
            </a:xfrm>
            <a:custGeom>
              <a:avLst/>
              <a:gdLst/>
              <a:ahLst/>
              <a:cxnLst/>
              <a:rect l="l" t="t" r="r" b="b"/>
              <a:pathLst>
                <a:path w="1095" h="3314" extrusionOk="0">
                  <a:moveTo>
                    <a:pt x="1064" y="1"/>
                  </a:moveTo>
                  <a:cubicBezTo>
                    <a:pt x="1034" y="1"/>
                    <a:pt x="973" y="1"/>
                    <a:pt x="973" y="31"/>
                  </a:cubicBezTo>
                  <a:cubicBezTo>
                    <a:pt x="1" y="2098"/>
                    <a:pt x="1" y="3284"/>
                    <a:pt x="1" y="3284"/>
                  </a:cubicBezTo>
                  <a:cubicBezTo>
                    <a:pt x="1" y="3284"/>
                    <a:pt x="1" y="3314"/>
                    <a:pt x="31" y="3314"/>
                  </a:cubicBezTo>
                  <a:cubicBezTo>
                    <a:pt x="61" y="3314"/>
                    <a:pt x="61" y="3314"/>
                    <a:pt x="153" y="3253"/>
                  </a:cubicBezTo>
                  <a:cubicBezTo>
                    <a:pt x="153" y="3253"/>
                    <a:pt x="153" y="2098"/>
                    <a:pt x="1095" y="62"/>
                  </a:cubicBezTo>
                  <a:cubicBezTo>
                    <a:pt x="1095" y="31"/>
                    <a:pt x="1095" y="1"/>
                    <a:pt x="1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3"/>
            <p:cNvSpPr/>
            <p:nvPr/>
          </p:nvSpPr>
          <p:spPr>
            <a:xfrm>
              <a:off x="6341759" y="2624132"/>
              <a:ext cx="40369" cy="290276"/>
            </a:xfrm>
            <a:custGeom>
              <a:avLst/>
              <a:gdLst/>
              <a:ahLst/>
              <a:cxnLst/>
              <a:rect l="l" t="t" r="r" b="b"/>
              <a:pathLst>
                <a:path w="761" h="5472" extrusionOk="0">
                  <a:moveTo>
                    <a:pt x="730" y="1"/>
                  </a:moveTo>
                  <a:cubicBezTo>
                    <a:pt x="700" y="1"/>
                    <a:pt x="639" y="1"/>
                    <a:pt x="639" y="61"/>
                  </a:cubicBezTo>
                  <a:cubicBezTo>
                    <a:pt x="0" y="1308"/>
                    <a:pt x="456" y="5289"/>
                    <a:pt x="456" y="5441"/>
                  </a:cubicBezTo>
                  <a:cubicBezTo>
                    <a:pt x="456" y="5472"/>
                    <a:pt x="456" y="5472"/>
                    <a:pt x="487" y="5472"/>
                  </a:cubicBezTo>
                  <a:cubicBezTo>
                    <a:pt x="548" y="5472"/>
                    <a:pt x="578" y="5441"/>
                    <a:pt x="578" y="5441"/>
                  </a:cubicBezTo>
                  <a:cubicBezTo>
                    <a:pt x="578" y="5411"/>
                    <a:pt x="152" y="1308"/>
                    <a:pt x="760" y="92"/>
                  </a:cubicBezTo>
                  <a:cubicBezTo>
                    <a:pt x="760" y="61"/>
                    <a:pt x="760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6978653" y="2599253"/>
              <a:ext cx="238714" cy="89438"/>
            </a:xfrm>
            <a:custGeom>
              <a:avLst/>
              <a:gdLst/>
              <a:ahLst/>
              <a:cxnLst/>
              <a:rect l="l" t="t" r="r" b="b"/>
              <a:pathLst>
                <a:path w="4500" h="1686" extrusionOk="0">
                  <a:moveTo>
                    <a:pt x="2009" y="0"/>
                  </a:moveTo>
                  <a:cubicBezTo>
                    <a:pt x="1460" y="0"/>
                    <a:pt x="984" y="4"/>
                    <a:pt x="791" y="14"/>
                  </a:cubicBezTo>
                  <a:cubicBezTo>
                    <a:pt x="244" y="74"/>
                    <a:pt x="1" y="1381"/>
                    <a:pt x="1" y="1381"/>
                  </a:cubicBezTo>
                  <a:lnTo>
                    <a:pt x="1217" y="1685"/>
                  </a:lnTo>
                  <a:cubicBezTo>
                    <a:pt x="1338" y="1047"/>
                    <a:pt x="1916" y="682"/>
                    <a:pt x="3040" y="591"/>
                  </a:cubicBezTo>
                  <a:cubicBezTo>
                    <a:pt x="4195" y="470"/>
                    <a:pt x="4499" y="14"/>
                    <a:pt x="4499" y="14"/>
                  </a:cubicBezTo>
                  <a:cubicBezTo>
                    <a:pt x="4499" y="14"/>
                    <a:pt x="3108" y="0"/>
                    <a:pt x="2009" y="0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5835468" y="2333642"/>
              <a:ext cx="249960" cy="298604"/>
            </a:xfrm>
            <a:custGeom>
              <a:avLst/>
              <a:gdLst/>
              <a:ahLst/>
              <a:cxnLst/>
              <a:rect l="l" t="t" r="r" b="b"/>
              <a:pathLst>
                <a:path w="4712" h="5629" extrusionOk="0">
                  <a:moveTo>
                    <a:pt x="1795" y="0"/>
                  </a:moveTo>
                  <a:cubicBezTo>
                    <a:pt x="1635" y="0"/>
                    <a:pt x="1584" y="483"/>
                    <a:pt x="1642" y="856"/>
                  </a:cubicBezTo>
                  <a:cubicBezTo>
                    <a:pt x="1733" y="1221"/>
                    <a:pt x="1946" y="2559"/>
                    <a:pt x="1946" y="2559"/>
                  </a:cubicBezTo>
                  <a:lnTo>
                    <a:pt x="730" y="917"/>
                  </a:lnTo>
                  <a:lnTo>
                    <a:pt x="730" y="917"/>
                  </a:lnTo>
                  <a:cubicBezTo>
                    <a:pt x="730" y="917"/>
                    <a:pt x="547" y="1191"/>
                    <a:pt x="851" y="1768"/>
                  </a:cubicBezTo>
                  <a:cubicBezTo>
                    <a:pt x="1125" y="2285"/>
                    <a:pt x="1611" y="3167"/>
                    <a:pt x="1611" y="3167"/>
                  </a:cubicBezTo>
                  <a:cubicBezTo>
                    <a:pt x="1611" y="3167"/>
                    <a:pt x="456" y="2650"/>
                    <a:pt x="243" y="2650"/>
                  </a:cubicBezTo>
                  <a:cubicBezTo>
                    <a:pt x="0" y="2650"/>
                    <a:pt x="91" y="2893"/>
                    <a:pt x="243" y="2954"/>
                  </a:cubicBezTo>
                  <a:cubicBezTo>
                    <a:pt x="395" y="2984"/>
                    <a:pt x="1125" y="3349"/>
                    <a:pt x="1307" y="3562"/>
                  </a:cubicBezTo>
                  <a:cubicBezTo>
                    <a:pt x="1490" y="3744"/>
                    <a:pt x="1611" y="4382"/>
                    <a:pt x="1794" y="4717"/>
                  </a:cubicBezTo>
                  <a:cubicBezTo>
                    <a:pt x="2189" y="5416"/>
                    <a:pt x="2645" y="5325"/>
                    <a:pt x="2736" y="5629"/>
                  </a:cubicBezTo>
                  <a:lnTo>
                    <a:pt x="4043" y="4869"/>
                  </a:lnTo>
                  <a:cubicBezTo>
                    <a:pt x="4043" y="4869"/>
                    <a:pt x="3708" y="4352"/>
                    <a:pt x="3800" y="3774"/>
                  </a:cubicBezTo>
                  <a:cubicBezTo>
                    <a:pt x="3952" y="3258"/>
                    <a:pt x="4195" y="2650"/>
                    <a:pt x="4712" y="2407"/>
                  </a:cubicBezTo>
                  <a:cubicBezTo>
                    <a:pt x="4712" y="2407"/>
                    <a:pt x="4578" y="2333"/>
                    <a:pt x="4390" y="2333"/>
                  </a:cubicBezTo>
                  <a:cubicBezTo>
                    <a:pt x="4176" y="2333"/>
                    <a:pt x="3890" y="2428"/>
                    <a:pt x="3648" y="2832"/>
                  </a:cubicBezTo>
                  <a:lnTo>
                    <a:pt x="3465" y="3015"/>
                  </a:lnTo>
                  <a:cubicBezTo>
                    <a:pt x="3465" y="3015"/>
                    <a:pt x="3161" y="2224"/>
                    <a:pt x="3161" y="1586"/>
                  </a:cubicBezTo>
                  <a:cubicBezTo>
                    <a:pt x="3161" y="917"/>
                    <a:pt x="3405" y="522"/>
                    <a:pt x="3161" y="461"/>
                  </a:cubicBezTo>
                  <a:cubicBezTo>
                    <a:pt x="3157" y="461"/>
                    <a:pt x="3152" y="460"/>
                    <a:pt x="3148" y="460"/>
                  </a:cubicBezTo>
                  <a:cubicBezTo>
                    <a:pt x="2933" y="460"/>
                    <a:pt x="2583" y="1151"/>
                    <a:pt x="2553" y="2133"/>
                  </a:cubicBezTo>
                  <a:cubicBezTo>
                    <a:pt x="2553" y="2133"/>
                    <a:pt x="2037" y="66"/>
                    <a:pt x="1824" y="5"/>
                  </a:cubicBezTo>
                  <a:cubicBezTo>
                    <a:pt x="1814" y="2"/>
                    <a:pt x="1804" y="0"/>
                    <a:pt x="1795" y="0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6783543" y="2733782"/>
              <a:ext cx="119410" cy="241897"/>
            </a:xfrm>
            <a:custGeom>
              <a:avLst/>
              <a:gdLst/>
              <a:ahLst/>
              <a:cxnLst/>
              <a:rect l="l" t="t" r="r" b="b"/>
              <a:pathLst>
                <a:path w="2251" h="4560" extrusionOk="0">
                  <a:moveTo>
                    <a:pt x="31" y="0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2129" y="4529"/>
                  </a:lnTo>
                  <a:cubicBezTo>
                    <a:pt x="2129" y="4560"/>
                    <a:pt x="2159" y="4560"/>
                    <a:pt x="2159" y="4560"/>
                  </a:cubicBezTo>
                  <a:cubicBezTo>
                    <a:pt x="2250" y="4560"/>
                    <a:pt x="2250" y="4529"/>
                    <a:pt x="2250" y="4469"/>
                  </a:cubicBezTo>
                  <a:lnTo>
                    <a:pt x="122" y="31"/>
                  </a:lnTo>
                  <a:cubicBezTo>
                    <a:pt x="62" y="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6228873" y="2832133"/>
              <a:ext cx="32306" cy="54904"/>
            </a:xfrm>
            <a:custGeom>
              <a:avLst/>
              <a:gdLst/>
              <a:ahLst/>
              <a:cxnLst/>
              <a:rect l="l" t="t" r="r" b="b"/>
              <a:pathLst>
                <a:path w="609" h="1035" extrusionOk="0">
                  <a:moveTo>
                    <a:pt x="1" y="1"/>
                  </a:moveTo>
                  <a:lnTo>
                    <a:pt x="1" y="92"/>
                  </a:lnTo>
                  <a:cubicBezTo>
                    <a:pt x="274" y="457"/>
                    <a:pt x="548" y="1004"/>
                    <a:pt x="548" y="1004"/>
                  </a:cubicBezTo>
                  <a:cubicBezTo>
                    <a:pt x="548" y="1034"/>
                    <a:pt x="578" y="1034"/>
                    <a:pt x="578" y="1034"/>
                  </a:cubicBezTo>
                  <a:cubicBezTo>
                    <a:pt x="609" y="1004"/>
                    <a:pt x="609" y="943"/>
                    <a:pt x="609" y="912"/>
                  </a:cubicBezTo>
                  <a:cubicBezTo>
                    <a:pt x="609" y="912"/>
                    <a:pt x="335" y="396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6453000" y="2042037"/>
              <a:ext cx="272558" cy="443795"/>
            </a:xfrm>
            <a:custGeom>
              <a:avLst/>
              <a:gdLst/>
              <a:ahLst/>
              <a:cxnLst/>
              <a:rect l="l" t="t" r="r" b="b"/>
              <a:pathLst>
                <a:path w="5138" h="8366" extrusionOk="0">
                  <a:moveTo>
                    <a:pt x="1824" y="1"/>
                  </a:moveTo>
                  <a:lnTo>
                    <a:pt x="214" y="609"/>
                  </a:lnTo>
                  <a:lnTo>
                    <a:pt x="183" y="1065"/>
                  </a:lnTo>
                  <a:cubicBezTo>
                    <a:pt x="183" y="1065"/>
                    <a:pt x="1" y="3983"/>
                    <a:pt x="426" y="4834"/>
                  </a:cubicBezTo>
                  <a:cubicBezTo>
                    <a:pt x="786" y="5582"/>
                    <a:pt x="1324" y="5875"/>
                    <a:pt x="1853" y="5875"/>
                  </a:cubicBezTo>
                  <a:cubicBezTo>
                    <a:pt x="1905" y="5875"/>
                    <a:pt x="1956" y="5873"/>
                    <a:pt x="2007" y="5867"/>
                  </a:cubicBezTo>
                  <a:lnTo>
                    <a:pt x="2007" y="5867"/>
                  </a:lnTo>
                  <a:lnTo>
                    <a:pt x="1733" y="7417"/>
                  </a:lnTo>
                  <a:cubicBezTo>
                    <a:pt x="1733" y="7417"/>
                    <a:pt x="1873" y="8365"/>
                    <a:pt x="2605" y="8365"/>
                  </a:cubicBezTo>
                  <a:cubicBezTo>
                    <a:pt x="2638" y="8365"/>
                    <a:pt x="2671" y="8363"/>
                    <a:pt x="2706" y="8360"/>
                  </a:cubicBezTo>
                  <a:cubicBezTo>
                    <a:pt x="3527" y="8329"/>
                    <a:pt x="4226" y="7600"/>
                    <a:pt x="4408" y="7022"/>
                  </a:cubicBezTo>
                  <a:lnTo>
                    <a:pt x="4226" y="3891"/>
                  </a:lnTo>
                  <a:cubicBezTo>
                    <a:pt x="4226" y="3891"/>
                    <a:pt x="4986" y="3496"/>
                    <a:pt x="4834" y="2493"/>
                  </a:cubicBezTo>
                  <a:cubicBezTo>
                    <a:pt x="4834" y="2493"/>
                    <a:pt x="5138" y="1673"/>
                    <a:pt x="4834" y="943"/>
                  </a:cubicBezTo>
                  <a:cubicBezTo>
                    <a:pt x="4530" y="214"/>
                    <a:pt x="1824" y="1"/>
                    <a:pt x="1824" y="1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6501380" y="2258102"/>
              <a:ext cx="56496" cy="35542"/>
            </a:xfrm>
            <a:custGeom>
              <a:avLst/>
              <a:gdLst/>
              <a:ahLst/>
              <a:cxnLst/>
              <a:rect l="l" t="t" r="r" b="b"/>
              <a:pathLst>
                <a:path w="1065" h="670" extrusionOk="0">
                  <a:moveTo>
                    <a:pt x="1" y="1"/>
                  </a:moveTo>
                  <a:cubicBezTo>
                    <a:pt x="1" y="1"/>
                    <a:pt x="31" y="609"/>
                    <a:pt x="396" y="670"/>
                  </a:cubicBezTo>
                  <a:cubicBezTo>
                    <a:pt x="821" y="670"/>
                    <a:pt x="1064" y="122"/>
                    <a:pt x="1064" y="1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6577186" y="2075086"/>
              <a:ext cx="145138" cy="102488"/>
            </a:xfrm>
            <a:custGeom>
              <a:avLst/>
              <a:gdLst/>
              <a:ahLst/>
              <a:cxnLst/>
              <a:rect l="l" t="t" r="r" b="b"/>
              <a:pathLst>
                <a:path w="2736" h="1932" extrusionOk="0">
                  <a:moveTo>
                    <a:pt x="1140" y="1"/>
                  </a:moveTo>
                  <a:cubicBezTo>
                    <a:pt x="555" y="1"/>
                    <a:pt x="0" y="77"/>
                    <a:pt x="0" y="77"/>
                  </a:cubicBezTo>
                  <a:cubicBezTo>
                    <a:pt x="0" y="77"/>
                    <a:pt x="1429" y="746"/>
                    <a:pt x="1459" y="1809"/>
                  </a:cubicBezTo>
                  <a:cubicBezTo>
                    <a:pt x="1459" y="1809"/>
                    <a:pt x="1758" y="1559"/>
                    <a:pt x="2041" y="1559"/>
                  </a:cubicBezTo>
                  <a:cubicBezTo>
                    <a:pt x="2209" y="1559"/>
                    <a:pt x="2372" y="1647"/>
                    <a:pt x="2462" y="1931"/>
                  </a:cubicBezTo>
                  <a:cubicBezTo>
                    <a:pt x="2462" y="1931"/>
                    <a:pt x="2736" y="989"/>
                    <a:pt x="2462" y="381"/>
                  </a:cubicBezTo>
                  <a:cubicBezTo>
                    <a:pt x="2341" y="77"/>
                    <a:pt x="1725" y="1"/>
                    <a:pt x="1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6456236" y="2070736"/>
              <a:ext cx="73153" cy="68113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933" y="0"/>
                  </a:moveTo>
                  <a:cubicBezTo>
                    <a:pt x="828" y="0"/>
                    <a:pt x="730" y="7"/>
                    <a:pt x="730" y="7"/>
                  </a:cubicBezTo>
                  <a:lnTo>
                    <a:pt x="122" y="250"/>
                  </a:lnTo>
                  <a:lnTo>
                    <a:pt x="1" y="1071"/>
                  </a:lnTo>
                  <a:lnTo>
                    <a:pt x="122" y="1284"/>
                  </a:lnTo>
                  <a:cubicBezTo>
                    <a:pt x="122" y="1284"/>
                    <a:pt x="244" y="372"/>
                    <a:pt x="912" y="189"/>
                  </a:cubicBezTo>
                  <a:cubicBezTo>
                    <a:pt x="1378" y="27"/>
                    <a:pt x="1142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6401438" y="2082354"/>
              <a:ext cx="62914" cy="65408"/>
            </a:xfrm>
            <a:custGeom>
              <a:avLst/>
              <a:gdLst/>
              <a:ahLst/>
              <a:cxnLst/>
              <a:rect l="l" t="t" r="r" b="b"/>
              <a:pathLst>
                <a:path w="1186" h="1233" extrusionOk="0">
                  <a:moveTo>
                    <a:pt x="1186" y="1"/>
                  </a:moveTo>
                  <a:cubicBezTo>
                    <a:pt x="1185" y="1"/>
                    <a:pt x="0" y="457"/>
                    <a:pt x="274" y="913"/>
                  </a:cubicBezTo>
                  <a:cubicBezTo>
                    <a:pt x="448" y="1183"/>
                    <a:pt x="745" y="1233"/>
                    <a:pt x="938" y="1233"/>
                  </a:cubicBezTo>
                  <a:cubicBezTo>
                    <a:pt x="1048" y="1233"/>
                    <a:pt x="1125" y="1217"/>
                    <a:pt x="1125" y="1217"/>
                  </a:cubicBezTo>
                  <a:lnTo>
                    <a:pt x="1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6462708" y="2063628"/>
              <a:ext cx="225770" cy="67158"/>
            </a:xfrm>
            <a:custGeom>
              <a:avLst/>
              <a:gdLst/>
              <a:ahLst/>
              <a:cxnLst/>
              <a:rect l="l" t="t" r="r" b="b"/>
              <a:pathLst>
                <a:path w="4256" h="1266" extrusionOk="0">
                  <a:moveTo>
                    <a:pt x="1340" y="1"/>
                  </a:moveTo>
                  <a:cubicBezTo>
                    <a:pt x="1221" y="1"/>
                    <a:pt x="1108" y="7"/>
                    <a:pt x="1003" y="19"/>
                  </a:cubicBezTo>
                  <a:cubicBezTo>
                    <a:pt x="274" y="80"/>
                    <a:pt x="0" y="384"/>
                    <a:pt x="0" y="384"/>
                  </a:cubicBezTo>
                  <a:cubicBezTo>
                    <a:pt x="254" y="325"/>
                    <a:pt x="491" y="300"/>
                    <a:pt x="710" y="300"/>
                  </a:cubicBezTo>
                  <a:cubicBezTo>
                    <a:pt x="1954" y="300"/>
                    <a:pt x="2614" y="1114"/>
                    <a:pt x="2614" y="1114"/>
                  </a:cubicBezTo>
                  <a:lnTo>
                    <a:pt x="4256" y="1266"/>
                  </a:lnTo>
                  <a:cubicBezTo>
                    <a:pt x="3201" y="290"/>
                    <a:pt x="2123" y="1"/>
                    <a:pt x="1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6557823" y="2254919"/>
              <a:ext cx="98403" cy="99995"/>
            </a:xfrm>
            <a:custGeom>
              <a:avLst/>
              <a:gdLst/>
              <a:ahLst/>
              <a:cxnLst/>
              <a:rect l="l" t="t" r="r" b="b"/>
              <a:pathLst>
                <a:path w="1855" h="1885" extrusionOk="0">
                  <a:moveTo>
                    <a:pt x="1824" y="0"/>
                  </a:moveTo>
                  <a:cubicBezTo>
                    <a:pt x="1824" y="0"/>
                    <a:pt x="1794" y="0"/>
                    <a:pt x="1794" y="61"/>
                  </a:cubicBezTo>
                  <a:cubicBezTo>
                    <a:pt x="1794" y="91"/>
                    <a:pt x="1520" y="1611"/>
                    <a:pt x="31" y="1793"/>
                  </a:cubicBezTo>
                  <a:cubicBezTo>
                    <a:pt x="0" y="1793"/>
                    <a:pt x="0" y="1793"/>
                    <a:pt x="0" y="1854"/>
                  </a:cubicBezTo>
                  <a:cubicBezTo>
                    <a:pt x="0" y="1885"/>
                    <a:pt x="0" y="1885"/>
                    <a:pt x="31" y="1885"/>
                  </a:cubicBezTo>
                  <a:cubicBezTo>
                    <a:pt x="1581" y="1702"/>
                    <a:pt x="1855" y="91"/>
                    <a:pt x="1855" y="61"/>
                  </a:cubicBezTo>
                  <a:cubicBezTo>
                    <a:pt x="1855" y="61"/>
                    <a:pt x="1855" y="0"/>
                    <a:pt x="1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6464300" y="1963049"/>
              <a:ext cx="262797" cy="196753"/>
            </a:xfrm>
            <a:custGeom>
              <a:avLst/>
              <a:gdLst/>
              <a:ahLst/>
              <a:cxnLst/>
              <a:rect l="l" t="t" r="r" b="b"/>
              <a:pathLst>
                <a:path w="4954" h="3709" extrusionOk="0">
                  <a:moveTo>
                    <a:pt x="2415" y="0"/>
                  </a:moveTo>
                  <a:cubicBezTo>
                    <a:pt x="2400" y="0"/>
                    <a:pt x="2386" y="0"/>
                    <a:pt x="2371" y="0"/>
                  </a:cubicBezTo>
                  <a:cubicBezTo>
                    <a:pt x="1" y="61"/>
                    <a:pt x="61" y="2280"/>
                    <a:pt x="61" y="2280"/>
                  </a:cubicBezTo>
                  <a:cubicBezTo>
                    <a:pt x="61" y="2280"/>
                    <a:pt x="290" y="1879"/>
                    <a:pt x="1202" y="1879"/>
                  </a:cubicBezTo>
                  <a:cubicBezTo>
                    <a:pt x="1441" y="1879"/>
                    <a:pt x="1727" y="1907"/>
                    <a:pt x="2067" y="1976"/>
                  </a:cubicBezTo>
                  <a:cubicBezTo>
                    <a:pt x="3648" y="2280"/>
                    <a:pt x="4712" y="3709"/>
                    <a:pt x="4712" y="3709"/>
                  </a:cubicBezTo>
                  <a:cubicBezTo>
                    <a:pt x="4954" y="2410"/>
                    <a:pt x="4715" y="0"/>
                    <a:pt x="2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6557823" y="2170785"/>
              <a:ext cx="29070" cy="29601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61" y="1"/>
                  </a:moveTo>
                  <a:cubicBezTo>
                    <a:pt x="245" y="1"/>
                    <a:pt x="229" y="2"/>
                    <a:pt x="213" y="5"/>
                  </a:cubicBezTo>
                  <a:cubicBezTo>
                    <a:pt x="61" y="5"/>
                    <a:pt x="0" y="157"/>
                    <a:pt x="0" y="309"/>
                  </a:cubicBezTo>
                  <a:cubicBezTo>
                    <a:pt x="0" y="446"/>
                    <a:pt x="122" y="557"/>
                    <a:pt x="257" y="557"/>
                  </a:cubicBezTo>
                  <a:cubicBezTo>
                    <a:pt x="273" y="557"/>
                    <a:pt x="289" y="556"/>
                    <a:pt x="304" y="553"/>
                  </a:cubicBezTo>
                  <a:cubicBezTo>
                    <a:pt x="456" y="553"/>
                    <a:pt x="548" y="401"/>
                    <a:pt x="517" y="249"/>
                  </a:cubicBezTo>
                  <a:cubicBezTo>
                    <a:pt x="517" y="112"/>
                    <a:pt x="39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6477190" y="2164366"/>
              <a:ext cx="29070" cy="29547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61" y="0"/>
                  </a:moveTo>
                  <a:cubicBezTo>
                    <a:pt x="245" y="0"/>
                    <a:pt x="229" y="2"/>
                    <a:pt x="213" y="5"/>
                  </a:cubicBezTo>
                  <a:cubicBezTo>
                    <a:pt x="122" y="66"/>
                    <a:pt x="1" y="157"/>
                    <a:pt x="1" y="309"/>
                  </a:cubicBezTo>
                  <a:cubicBezTo>
                    <a:pt x="1" y="445"/>
                    <a:pt x="123" y="557"/>
                    <a:pt x="257" y="557"/>
                  </a:cubicBezTo>
                  <a:cubicBezTo>
                    <a:pt x="273" y="557"/>
                    <a:pt x="289" y="555"/>
                    <a:pt x="305" y="552"/>
                  </a:cubicBezTo>
                  <a:cubicBezTo>
                    <a:pt x="457" y="552"/>
                    <a:pt x="548" y="400"/>
                    <a:pt x="517" y="248"/>
                  </a:cubicBezTo>
                  <a:cubicBezTo>
                    <a:pt x="517" y="112"/>
                    <a:pt x="396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6469127" y="2133810"/>
              <a:ext cx="43605" cy="19575"/>
            </a:xfrm>
            <a:custGeom>
              <a:avLst/>
              <a:gdLst/>
              <a:ahLst/>
              <a:cxnLst/>
              <a:rect l="l" t="t" r="r" b="b"/>
              <a:pathLst>
                <a:path w="822" h="369" extrusionOk="0">
                  <a:moveTo>
                    <a:pt x="682" y="1"/>
                  </a:moveTo>
                  <a:cubicBezTo>
                    <a:pt x="273" y="1"/>
                    <a:pt x="31" y="216"/>
                    <a:pt x="31" y="216"/>
                  </a:cubicBezTo>
                  <a:cubicBezTo>
                    <a:pt x="1" y="247"/>
                    <a:pt x="1" y="277"/>
                    <a:pt x="31" y="338"/>
                  </a:cubicBezTo>
                  <a:cubicBezTo>
                    <a:pt x="62" y="368"/>
                    <a:pt x="62" y="368"/>
                    <a:pt x="122" y="368"/>
                  </a:cubicBezTo>
                  <a:lnTo>
                    <a:pt x="153" y="368"/>
                  </a:lnTo>
                  <a:cubicBezTo>
                    <a:pt x="153" y="342"/>
                    <a:pt x="287" y="204"/>
                    <a:pt x="575" y="204"/>
                  </a:cubicBezTo>
                  <a:cubicBezTo>
                    <a:pt x="623" y="204"/>
                    <a:pt x="674" y="208"/>
                    <a:pt x="730" y="216"/>
                  </a:cubicBezTo>
                  <a:cubicBezTo>
                    <a:pt x="791" y="216"/>
                    <a:pt x="821" y="186"/>
                    <a:pt x="821" y="125"/>
                  </a:cubicBezTo>
                  <a:cubicBezTo>
                    <a:pt x="821" y="64"/>
                    <a:pt x="791" y="3"/>
                    <a:pt x="761" y="3"/>
                  </a:cubicBezTo>
                  <a:cubicBezTo>
                    <a:pt x="734" y="2"/>
                    <a:pt x="708" y="1"/>
                    <a:pt x="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6552996" y="2136622"/>
              <a:ext cx="45196" cy="19946"/>
            </a:xfrm>
            <a:custGeom>
              <a:avLst/>
              <a:gdLst/>
              <a:ahLst/>
              <a:cxnLst/>
              <a:rect l="l" t="t" r="r" b="b"/>
              <a:pathLst>
                <a:path w="852" h="376" extrusionOk="0">
                  <a:moveTo>
                    <a:pt x="250" y="0"/>
                  </a:moveTo>
                  <a:cubicBezTo>
                    <a:pt x="201" y="0"/>
                    <a:pt x="148" y="4"/>
                    <a:pt x="91" y="11"/>
                  </a:cubicBezTo>
                  <a:cubicBezTo>
                    <a:pt x="61" y="42"/>
                    <a:pt x="0" y="72"/>
                    <a:pt x="0" y="133"/>
                  </a:cubicBezTo>
                  <a:cubicBezTo>
                    <a:pt x="31" y="163"/>
                    <a:pt x="91" y="194"/>
                    <a:pt x="122" y="194"/>
                  </a:cubicBezTo>
                  <a:cubicBezTo>
                    <a:pt x="517" y="194"/>
                    <a:pt x="699" y="345"/>
                    <a:pt x="699" y="345"/>
                  </a:cubicBezTo>
                  <a:cubicBezTo>
                    <a:pt x="730" y="376"/>
                    <a:pt x="730" y="376"/>
                    <a:pt x="760" y="376"/>
                  </a:cubicBezTo>
                  <a:cubicBezTo>
                    <a:pt x="821" y="376"/>
                    <a:pt x="851" y="376"/>
                    <a:pt x="821" y="315"/>
                  </a:cubicBezTo>
                  <a:cubicBezTo>
                    <a:pt x="851" y="285"/>
                    <a:pt x="851" y="224"/>
                    <a:pt x="821" y="194"/>
                  </a:cubicBezTo>
                  <a:cubicBezTo>
                    <a:pt x="768" y="167"/>
                    <a:pt x="59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6859348" y="2487056"/>
              <a:ext cx="501511" cy="112938"/>
            </a:xfrm>
            <a:custGeom>
              <a:avLst/>
              <a:gdLst/>
              <a:ahLst/>
              <a:cxnLst/>
              <a:rect l="l" t="t" r="r" b="b"/>
              <a:pathLst>
                <a:path w="9454" h="2129" extrusionOk="0">
                  <a:moveTo>
                    <a:pt x="0" y="1"/>
                  </a:moveTo>
                  <a:lnTo>
                    <a:pt x="0" y="2129"/>
                  </a:lnTo>
                  <a:lnTo>
                    <a:pt x="9454" y="2129"/>
                  </a:lnTo>
                  <a:lnTo>
                    <a:pt x="94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3"/>
            <p:cNvSpPr/>
            <p:nvPr/>
          </p:nvSpPr>
          <p:spPr>
            <a:xfrm>
              <a:off x="6948045" y="2274228"/>
              <a:ext cx="337011" cy="212880"/>
            </a:xfrm>
            <a:custGeom>
              <a:avLst/>
              <a:gdLst/>
              <a:ahLst/>
              <a:cxnLst/>
              <a:rect l="l" t="t" r="r" b="b"/>
              <a:pathLst>
                <a:path w="6353" h="4013" extrusionOk="0">
                  <a:moveTo>
                    <a:pt x="0" y="1"/>
                  </a:moveTo>
                  <a:lnTo>
                    <a:pt x="0" y="4013"/>
                  </a:lnTo>
                  <a:lnTo>
                    <a:pt x="6353" y="4013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3"/>
            <p:cNvSpPr/>
            <p:nvPr/>
          </p:nvSpPr>
          <p:spPr>
            <a:xfrm>
              <a:off x="6727101" y="4472750"/>
              <a:ext cx="172049" cy="65400"/>
            </a:xfrm>
            <a:custGeom>
              <a:avLst/>
              <a:gdLst/>
              <a:ahLst/>
              <a:cxnLst/>
              <a:rect l="l" t="t" r="r" b="b"/>
              <a:pathLst>
                <a:path w="2402" h="913" extrusionOk="0">
                  <a:moveTo>
                    <a:pt x="1186" y="0"/>
                  </a:moveTo>
                  <a:cubicBezTo>
                    <a:pt x="152" y="31"/>
                    <a:pt x="0" y="912"/>
                    <a:pt x="0" y="912"/>
                  </a:cubicBezTo>
                  <a:lnTo>
                    <a:pt x="2402" y="912"/>
                  </a:lnTo>
                  <a:cubicBezTo>
                    <a:pt x="2402" y="912"/>
                    <a:pt x="2250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64"/>
          <p:cNvSpPr txBox="1">
            <a:spLocks noGrp="1"/>
          </p:cNvSpPr>
          <p:nvPr>
            <p:ph type="subTitle" idx="1"/>
          </p:nvPr>
        </p:nvSpPr>
        <p:spPr>
          <a:xfrm>
            <a:off x="4311975" y="3219842"/>
            <a:ext cx="4604400" cy="1160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sz="1700" b="1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>
              <a:latin typeface="Palatino Linotype" panose="0204050205050503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Er diagram</a:t>
            </a:r>
            <a:endParaRPr sz="1800"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skema relasional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rgbClr val="000000"/>
                </a:solidFill>
                <a:latin typeface="Palatino Linotype" panose="02040502050505030304" pitchFamily="18" charset="0"/>
                <a:ea typeface="Times New Roman"/>
                <a:cs typeface="Times New Roman"/>
                <a:sym typeface="Times New Roman"/>
              </a:rPr>
              <a:t>Membuat gambaran umum sistem</a:t>
            </a:r>
            <a:endParaRPr sz="1700" dirty="0">
              <a:solidFill>
                <a:srgbClr val="000000"/>
              </a:solidFill>
              <a:latin typeface="Palatino Linotype" panose="02040502050505030304" pitchFamily="18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2193" name="Google Shape;2193;p64"/>
          <p:cNvGrpSpPr/>
          <p:nvPr/>
        </p:nvGrpSpPr>
        <p:grpSpPr>
          <a:xfrm>
            <a:off x="1718238" y="2132210"/>
            <a:ext cx="2593731" cy="3006758"/>
            <a:chOff x="914800" y="1037600"/>
            <a:chExt cx="3008969" cy="3488523"/>
          </a:xfrm>
        </p:grpSpPr>
        <p:sp>
          <p:nvSpPr>
            <p:cNvPr id="2194" name="Google Shape;2194;p64"/>
            <p:cNvSpPr/>
            <p:nvPr/>
          </p:nvSpPr>
          <p:spPr>
            <a:xfrm>
              <a:off x="2016061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5" y="42531"/>
                  </a:lnTo>
                  <a:lnTo>
                    <a:pt x="57175" y="27387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4"/>
            <p:cNvSpPr/>
            <p:nvPr/>
          </p:nvSpPr>
          <p:spPr>
            <a:xfrm>
              <a:off x="2071493" y="1861721"/>
              <a:ext cx="1116517" cy="543028"/>
            </a:xfrm>
            <a:custGeom>
              <a:avLst/>
              <a:gdLst/>
              <a:ahLst/>
              <a:cxnLst/>
              <a:rect l="l" t="t" r="r" b="b"/>
              <a:pathLst>
                <a:path w="46367" h="22551" extrusionOk="0">
                  <a:moveTo>
                    <a:pt x="0" y="1"/>
                  </a:moveTo>
                  <a:lnTo>
                    <a:pt x="0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4"/>
            <p:cNvSpPr/>
            <p:nvPr/>
          </p:nvSpPr>
          <p:spPr>
            <a:xfrm>
              <a:off x="2357446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4" y="42531"/>
                  </a:lnTo>
                  <a:lnTo>
                    <a:pt x="57174" y="27387"/>
                  </a:lnTo>
                  <a:lnTo>
                    <a:pt x="57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2434551" y="2779828"/>
              <a:ext cx="1207299" cy="72336"/>
            </a:xfrm>
            <a:custGeom>
              <a:avLst/>
              <a:gdLst/>
              <a:ahLst/>
              <a:cxnLst/>
              <a:rect l="l" t="t" r="r" b="b"/>
              <a:pathLst>
                <a:path w="50137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2434551" y="2991902"/>
              <a:ext cx="1207299" cy="71494"/>
            </a:xfrm>
            <a:custGeom>
              <a:avLst/>
              <a:gdLst/>
              <a:ahLst/>
              <a:cxnLst/>
              <a:rect l="l" t="t" r="r" b="b"/>
              <a:pathLst>
                <a:path w="50137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50136" y="2969"/>
                  </a:lnTo>
                  <a:lnTo>
                    <a:pt x="501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4"/>
            <p:cNvSpPr/>
            <p:nvPr/>
          </p:nvSpPr>
          <p:spPr>
            <a:xfrm>
              <a:off x="2434551" y="3204747"/>
              <a:ext cx="1207299" cy="72312"/>
            </a:xfrm>
            <a:custGeom>
              <a:avLst/>
              <a:gdLst/>
              <a:ahLst/>
              <a:cxnLst/>
              <a:rect l="l" t="t" r="r" b="b"/>
              <a:pathLst>
                <a:path w="50137" h="3003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4"/>
            <p:cNvSpPr/>
            <p:nvPr/>
          </p:nvSpPr>
          <p:spPr>
            <a:xfrm>
              <a:off x="2781547" y="2466568"/>
              <a:ext cx="495639" cy="160686"/>
            </a:xfrm>
            <a:custGeom>
              <a:avLst/>
              <a:gdLst/>
              <a:ahLst/>
              <a:cxnLst/>
              <a:rect l="l" t="t" r="r" b="b"/>
              <a:pathLst>
                <a:path w="20583" h="6673" extrusionOk="0">
                  <a:moveTo>
                    <a:pt x="1" y="1"/>
                  </a:moveTo>
                  <a:lnTo>
                    <a:pt x="1" y="2236"/>
                  </a:lnTo>
                  <a:cubicBezTo>
                    <a:pt x="1" y="4671"/>
                    <a:pt x="1936" y="6672"/>
                    <a:pt x="4404" y="6672"/>
                  </a:cubicBezTo>
                  <a:lnTo>
                    <a:pt x="16112" y="6672"/>
                  </a:lnTo>
                  <a:cubicBezTo>
                    <a:pt x="18581" y="6672"/>
                    <a:pt x="20549" y="4671"/>
                    <a:pt x="20582" y="2236"/>
                  </a:cubicBezTo>
                  <a:lnTo>
                    <a:pt x="20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2412854" y="1861721"/>
              <a:ext cx="1116541" cy="543028"/>
            </a:xfrm>
            <a:custGeom>
              <a:avLst/>
              <a:gdLst/>
              <a:ahLst/>
              <a:cxnLst/>
              <a:rect l="l" t="t" r="r" b="b"/>
              <a:pathLst>
                <a:path w="46368" h="22551" extrusionOk="0">
                  <a:moveTo>
                    <a:pt x="1" y="1"/>
                  </a:moveTo>
                  <a:lnTo>
                    <a:pt x="1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2903657" y="1861721"/>
              <a:ext cx="133355" cy="288382"/>
            </a:xfrm>
            <a:custGeom>
              <a:avLst/>
              <a:gdLst/>
              <a:ahLst/>
              <a:cxnLst/>
              <a:rect l="l" t="t" r="r" b="b"/>
              <a:pathLst>
                <a:path w="5538" h="11976" extrusionOk="0">
                  <a:moveTo>
                    <a:pt x="0" y="1"/>
                  </a:moveTo>
                  <a:lnTo>
                    <a:pt x="0" y="11976"/>
                  </a:lnTo>
                  <a:lnTo>
                    <a:pt x="5537" y="11976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4"/>
            <p:cNvSpPr/>
            <p:nvPr/>
          </p:nvSpPr>
          <p:spPr>
            <a:xfrm>
              <a:off x="3212101" y="1945256"/>
              <a:ext cx="256259" cy="96416"/>
            </a:xfrm>
            <a:custGeom>
              <a:avLst/>
              <a:gdLst/>
              <a:ahLst/>
              <a:cxnLst/>
              <a:rect l="l" t="t" r="r" b="b"/>
              <a:pathLst>
                <a:path w="10642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641" y="4004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4"/>
            <p:cNvSpPr/>
            <p:nvPr/>
          </p:nvSpPr>
          <p:spPr>
            <a:xfrm>
              <a:off x="2666684" y="3430475"/>
              <a:ext cx="1191238" cy="824138"/>
            </a:xfrm>
            <a:custGeom>
              <a:avLst/>
              <a:gdLst/>
              <a:ahLst/>
              <a:cxnLst/>
              <a:rect l="l" t="t" r="r" b="b"/>
              <a:pathLst>
                <a:path w="49470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3375148" y="3430475"/>
              <a:ext cx="190401" cy="824138"/>
            </a:xfrm>
            <a:custGeom>
              <a:avLst/>
              <a:gdLst/>
              <a:ahLst/>
              <a:cxnLst/>
              <a:rect l="l" t="t" r="r" b="b"/>
              <a:pathLst>
                <a:path w="790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2666684" y="3430475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2666684" y="3710793"/>
              <a:ext cx="1191238" cy="85171"/>
            </a:xfrm>
            <a:custGeom>
              <a:avLst/>
              <a:gdLst/>
              <a:ahLst/>
              <a:cxnLst/>
              <a:rect l="l" t="t" r="r" b="b"/>
              <a:pathLst>
                <a:path w="49470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2280317" y="1037600"/>
              <a:ext cx="1190443" cy="824138"/>
            </a:xfrm>
            <a:custGeom>
              <a:avLst/>
              <a:gdLst/>
              <a:ahLst/>
              <a:cxnLst/>
              <a:rect l="l" t="t" r="r" b="b"/>
              <a:pathLst>
                <a:path w="4943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36" y="34225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2989600" y="1037600"/>
              <a:ext cx="190376" cy="824138"/>
            </a:xfrm>
            <a:custGeom>
              <a:avLst/>
              <a:gdLst/>
              <a:ahLst/>
              <a:cxnLst/>
              <a:rect l="l" t="t" r="r" b="b"/>
              <a:pathLst>
                <a:path w="790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2280317" y="1037600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7" y="34225"/>
                  </a:lnTo>
                  <a:lnTo>
                    <a:pt x="17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2280317" y="1037600"/>
              <a:ext cx="1190443" cy="280339"/>
            </a:xfrm>
            <a:custGeom>
              <a:avLst/>
              <a:gdLst/>
              <a:ahLst/>
              <a:cxnLst/>
              <a:rect l="l" t="t" r="r" b="b"/>
              <a:pathLst>
                <a:path w="49437" h="11642" extrusionOk="0">
                  <a:moveTo>
                    <a:pt x="1" y="0"/>
                  </a:moveTo>
                  <a:lnTo>
                    <a:pt x="1" y="11642"/>
                  </a:lnTo>
                  <a:lnTo>
                    <a:pt x="49436" y="11642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2698831" y="1037600"/>
              <a:ext cx="867506" cy="204030"/>
            </a:xfrm>
            <a:custGeom>
              <a:avLst/>
              <a:gdLst/>
              <a:ahLst/>
              <a:cxnLst/>
              <a:rect l="l" t="t" r="r" b="b"/>
              <a:pathLst>
                <a:path w="36026" h="8473" extrusionOk="0">
                  <a:moveTo>
                    <a:pt x="0" y="0"/>
                  </a:moveTo>
                  <a:lnTo>
                    <a:pt x="3636" y="7172"/>
                  </a:lnTo>
                  <a:cubicBezTo>
                    <a:pt x="4036" y="7972"/>
                    <a:pt x="4870" y="8473"/>
                    <a:pt x="5771" y="8473"/>
                  </a:cubicBezTo>
                  <a:lnTo>
                    <a:pt x="34958" y="8473"/>
                  </a:lnTo>
                  <a:cubicBezTo>
                    <a:pt x="35625" y="8473"/>
                    <a:pt x="36026" y="7772"/>
                    <a:pt x="35726" y="7172"/>
                  </a:cubicBezTo>
                  <a:lnTo>
                    <a:pt x="3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2184742" y="1037600"/>
              <a:ext cx="514108" cy="204030"/>
            </a:xfrm>
            <a:custGeom>
              <a:avLst/>
              <a:gdLst/>
              <a:ahLst/>
              <a:cxnLst/>
              <a:rect l="l" t="t" r="r" b="b"/>
              <a:pathLst>
                <a:path w="21350" h="8473" extrusionOk="0">
                  <a:moveTo>
                    <a:pt x="4003" y="0"/>
                  </a:moveTo>
                  <a:lnTo>
                    <a:pt x="301" y="7339"/>
                  </a:lnTo>
                  <a:cubicBezTo>
                    <a:pt x="0" y="7839"/>
                    <a:pt x="367" y="8473"/>
                    <a:pt x="968" y="8473"/>
                  </a:cubicBezTo>
                  <a:lnTo>
                    <a:pt x="16112" y="8473"/>
                  </a:lnTo>
                  <a:cubicBezTo>
                    <a:pt x="16679" y="8473"/>
                    <a:pt x="17213" y="8139"/>
                    <a:pt x="17480" y="7639"/>
                  </a:cubicBezTo>
                  <a:lnTo>
                    <a:pt x="2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1779111" y="3430475"/>
              <a:ext cx="1191214" cy="824138"/>
            </a:xfrm>
            <a:custGeom>
              <a:avLst/>
              <a:gdLst/>
              <a:ahLst/>
              <a:cxnLst/>
              <a:rect l="l" t="t" r="r" b="b"/>
              <a:pathLst>
                <a:path w="49469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49469" y="34225"/>
                  </a:lnTo>
                  <a:lnTo>
                    <a:pt x="49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2489165" y="3430475"/>
              <a:ext cx="189606" cy="824138"/>
            </a:xfrm>
            <a:custGeom>
              <a:avLst/>
              <a:gdLst/>
              <a:ahLst/>
              <a:cxnLst/>
              <a:rect l="l" t="t" r="r" b="b"/>
              <a:pathLst>
                <a:path w="7874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7873" y="34225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1779111" y="3430475"/>
              <a:ext cx="417692" cy="824138"/>
            </a:xfrm>
            <a:custGeom>
              <a:avLst/>
              <a:gdLst/>
              <a:ahLst/>
              <a:cxnLst/>
              <a:rect l="l" t="t" r="r" b="b"/>
              <a:pathLst>
                <a:path w="1734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17346" y="3422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1779111" y="3710793"/>
              <a:ext cx="1191214" cy="85171"/>
            </a:xfrm>
            <a:custGeom>
              <a:avLst/>
              <a:gdLst/>
              <a:ahLst/>
              <a:cxnLst/>
              <a:rect l="l" t="t" r="r" b="b"/>
              <a:pathLst>
                <a:path w="49469" h="3537" extrusionOk="0">
                  <a:moveTo>
                    <a:pt x="0" y="1"/>
                  </a:moveTo>
                  <a:lnTo>
                    <a:pt x="0" y="3537"/>
                  </a:lnTo>
                  <a:lnTo>
                    <a:pt x="49469" y="3537"/>
                  </a:lnTo>
                  <a:lnTo>
                    <a:pt x="49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1091525" y="2231208"/>
              <a:ext cx="499636" cy="219321"/>
            </a:xfrm>
            <a:custGeom>
              <a:avLst/>
              <a:gdLst/>
              <a:ahLst/>
              <a:cxnLst/>
              <a:rect l="l" t="t" r="r" b="b"/>
              <a:pathLst>
                <a:path w="20749" h="9108" extrusionOk="0">
                  <a:moveTo>
                    <a:pt x="0" y="1"/>
                  </a:moveTo>
                  <a:lnTo>
                    <a:pt x="0" y="4938"/>
                  </a:lnTo>
                  <a:lnTo>
                    <a:pt x="20749" y="9107"/>
                  </a:lnTo>
                  <a:lnTo>
                    <a:pt x="2074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1432091" y="2299500"/>
              <a:ext cx="159072" cy="151030"/>
            </a:xfrm>
            <a:custGeom>
              <a:avLst/>
              <a:gdLst/>
              <a:ahLst/>
              <a:cxnLst/>
              <a:rect l="l" t="t" r="r" b="b"/>
              <a:pathLst>
                <a:path w="6606" h="6272" extrusionOk="0">
                  <a:moveTo>
                    <a:pt x="1" y="0"/>
                  </a:moveTo>
                  <a:lnTo>
                    <a:pt x="1" y="4937"/>
                  </a:lnTo>
                  <a:lnTo>
                    <a:pt x="6606" y="6271"/>
                  </a:lnTo>
                  <a:lnTo>
                    <a:pt x="660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1542957" y="4320600"/>
              <a:ext cx="220091" cy="204608"/>
            </a:xfrm>
            <a:custGeom>
              <a:avLst/>
              <a:gdLst/>
              <a:ahLst/>
              <a:cxnLst/>
              <a:rect l="l" t="t" r="r" b="b"/>
              <a:pathLst>
                <a:path w="9140" h="8497" extrusionOk="0">
                  <a:moveTo>
                    <a:pt x="4528" y="0"/>
                  </a:moveTo>
                  <a:cubicBezTo>
                    <a:pt x="2500" y="0"/>
                    <a:pt x="696" y="1501"/>
                    <a:pt x="367" y="3564"/>
                  </a:cubicBezTo>
                  <a:cubicBezTo>
                    <a:pt x="0" y="5899"/>
                    <a:pt x="1568" y="8067"/>
                    <a:pt x="3870" y="8434"/>
                  </a:cubicBezTo>
                  <a:cubicBezTo>
                    <a:pt x="4115" y="8476"/>
                    <a:pt x="4358" y="8497"/>
                    <a:pt x="4598" y="8497"/>
                  </a:cubicBezTo>
                  <a:cubicBezTo>
                    <a:pt x="6641" y="8497"/>
                    <a:pt x="8415" y="7022"/>
                    <a:pt x="8773" y="4932"/>
                  </a:cubicBezTo>
                  <a:cubicBezTo>
                    <a:pt x="9140" y="2630"/>
                    <a:pt x="7572" y="429"/>
                    <a:pt x="5237" y="62"/>
                  </a:cubicBezTo>
                  <a:cubicBezTo>
                    <a:pt x="4999" y="20"/>
                    <a:pt x="4762" y="0"/>
                    <a:pt x="4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150117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3" y="6205"/>
                  </a:lnTo>
                  <a:cubicBezTo>
                    <a:pt x="4003" y="4971"/>
                    <a:pt x="5004" y="3970"/>
                    <a:pt x="6238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09" y="6205"/>
                  </a:lnTo>
                  <a:cubicBezTo>
                    <a:pt x="12509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3200855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70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35" y="8506"/>
                    <a:pt x="4270" y="8506"/>
                  </a:cubicBezTo>
                  <a:cubicBezTo>
                    <a:pt x="6638" y="8506"/>
                    <a:pt x="8506" y="6572"/>
                    <a:pt x="8506" y="4237"/>
                  </a:cubicBezTo>
                  <a:cubicBezTo>
                    <a:pt x="8506" y="1902"/>
                    <a:pt x="6638" y="0"/>
                    <a:pt x="4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3152647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803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72" y="3970"/>
                  </a:cubicBezTo>
                  <a:cubicBezTo>
                    <a:pt x="7506" y="3970"/>
                    <a:pt x="8507" y="4971"/>
                    <a:pt x="8507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1372661" y="4255415"/>
              <a:ext cx="2551107" cy="116475"/>
            </a:xfrm>
            <a:custGeom>
              <a:avLst/>
              <a:gdLst/>
              <a:ahLst/>
              <a:cxnLst/>
              <a:rect l="l" t="t" r="r" b="b"/>
              <a:pathLst>
                <a:path w="105943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103541" y="4837"/>
                  </a:lnTo>
                  <a:cubicBezTo>
                    <a:pt x="104875" y="4837"/>
                    <a:pt x="105943" y="3769"/>
                    <a:pt x="105943" y="2435"/>
                  </a:cubicBezTo>
                  <a:cubicBezTo>
                    <a:pt x="105943" y="1101"/>
                    <a:pt x="104875" y="0"/>
                    <a:pt x="10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1879502" y="4320673"/>
              <a:ext cx="224931" cy="204439"/>
            </a:xfrm>
            <a:custGeom>
              <a:avLst/>
              <a:gdLst/>
              <a:ahLst/>
              <a:cxnLst/>
              <a:rect l="l" t="t" r="r" b="b"/>
              <a:pathLst>
                <a:path w="9341" h="8490" extrusionOk="0">
                  <a:moveTo>
                    <a:pt x="4671" y="0"/>
                  </a:moveTo>
                  <a:cubicBezTo>
                    <a:pt x="3587" y="0"/>
                    <a:pt x="2503" y="409"/>
                    <a:pt x="1669" y="1226"/>
                  </a:cubicBezTo>
                  <a:cubicBezTo>
                    <a:pt x="1" y="2894"/>
                    <a:pt x="1" y="5596"/>
                    <a:pt x="1669" y="7264"/>
                  </a:cubicBezTo>
                  <a:cubicBezTo>
                    <a:pt x="2503" y="8081"/>
                    <a:pt x="3587" y="8490"/>
                    <a:pt x="4671" y="8490"/>
                  </a:cubicBezTo>
                  <a:cubicBezTo>
                    <a:pt x="5755" y="8490"/>
                    <a:pt x="6839" y="8081"/>
                    <a:pt x="7673" y="7264"/>
                  </a:cubicBezTo>
                  <a:cubicBezTo>
                    <a:pt x="9341" y="5596"/>
                    <a:pt x="9341" y="2894"/>
                    <a:pt x="7673" y="1226"/>
                  </a:cubicBezTo>
                  <a:cubicBezTo>
                    <a:pt x="6839" y="409"/>
                    <a:pt x="5755" y="0"/>
                    <a:pt x="4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1841744" y="4273885"/>
              <a:ext cx="299652" cy="149416"/>
            </a:xfrm>
            <a:custGeom>
              <a:avLst/>
              <a:gdLst/>
              <a:ahLst/>
              <a:cxnLst/>
              <a:rect l="l" t="t" r="r" b="b"/>
              <a:pathLst>
                <a:path w="12444" h="6205" extrusionOk="0">
                  <a:moveTo>
                    <a:pt x="6267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3937" y="6205"/>
                  </a:lnTo>
                  <a:cubicBezTo>
                    <a:pt x="3937" y="4971"/>
                    <a:pt x="4938" y="3970"/>
                    <a:pt x="6205" y="3970"/>
                  </a:cubicBezTo>
                  <a:cubicBezTo>
                    <a:pt x="7440" y="3970"/>
                    <a:pt x="8440" y="4971"/>
                    <a:pt x="8440" y="6205"/>
                  </a:cubicBezTo>
                  <a:lnTo>
                    <a:pt x="12443" y="6205"/>
                  </a:lnTo>
                  <a:cubicBezTo>
                    <a:pt x="12443" y="2756"/>
                    <a:pt x="9707" y="0"/>
                    <a:pt x="6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3540627" y="4321275"/>
              <a:ext cx="204849" cy="204849"/>
            </a:xfrm>
            <a:custGeom>
              <a:avLst/>
              <a:gdLst/>
              <a:ahLst/>
              <a:cxnLst/>
              <a:rect l="l" t="t" r="r" b="b"/>
              <a:pathLst>
                <a:path w="8507" h="8507" extrusionOk="0">
                  <a:moveTo>
                    <a:pt x="4237" y="0"/>
                  </a:moveTo>
                  <a:cubicBezTo>
                    <a:pt x="1868" y="0"/>
                    <a:pt x="0" y="1902"/>
                    <a:pt x="0" y="4237"/>
                  </a:cubicBezTo>
                  <a:cubicBezTo>
                    <a:pt x="0" y="6605"/>
                    <a:pt x="1902" y="8506"/>
                    <a:pt x="4237" y="8506"/>
                  </a:cubicBezTo>
                  <a:cubicBezTo>
                    <a:pt x="6605" y="8506"/>
                    <a:pt x="8506" y="6572"/>
                    <a:pt x="8506" y="4237"/>
                  </a:cubicBezTo>
                  <a:cubicBezTo>
                    <a:pt x="8506" y="1902"/>
                    <a:pt x="6605" y="0"/>
                    <a:pt x="4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3492419" y="4273885"/>
              <a:ext cx="301241" cy="149416"/>
            </a:xfrm>
            <a:custGeom>
              <a:avLst/>
              <a:gdLst/>
              <a:ahLst/>
              <a:cxnLst/>
              <a:rect l="l" t="t" r="r" b="b"/>
              <a:pathLst>
                <a:path w="12510" h="6205" extrusionOk="0">
                  <a:moveTo>
                    <a:pt x="6268" y="0"/>
                  </a:moveTo>
                  <a:cubicBezTo>
                    <a:pt x="6247" y="0"/>
                    <a:pt x="6226" y="0"/>
                    <a:pt x="6205" y="0"/>
                  </a:cubicBezTo>
                  <a:cubicBezTo>
                    <a:pt x="2770" y="0"/>
                    <a:pt x="1" y="2802"/>
                    <a:pt x="1" y="6205"/>
                  </a:cubicBezTo>
                  <a:lnTo>
                    <a:pt x="4004" y="6205"/>
                  </a:lnTo>
                  <a:cubicBezTo>
                    <a:pt x="4004" y="4971"/>
                    <a:pt x="5004" y="3970"/>
                    <a:pt x="6239" y="3970"/>
                  </a:cubicBezTo>
                  <a:cubicBezTo>
                    <a:pt x="7506" y="3970"/>
                    <a:pt x="8474" y="4971"/>
                    <a:pt x="8474" y="6205"/>
                  </a:cubicBezTo>
                  <a:lnTo>
                    <a:pt x="12510" y="6205"/>
                  </a:lnTo>
                  <a:cubicBezTo>
                    <a:pt x="12510" y="2756"/>
                    <a:pt x="9741" y="0"/>
                    <a:pt x="6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1522055" y="2128410"/>
              <a:ext cx="116499" cy="2127010"/>
            </a:xfrm>
            <a:custGeom>
              <a:avLst/>
              <a:gdLst/>
              <a:ahLst/>
              <a:cxnLst/>
              <a:rect l="l" t="t" r="r" b="b"/>
              <a:pathLst>
                <a:path w="4838" h="88331" extrusionOk="0">
                  <a:moveTo>
                    <a:pt x="2436" y="0"/>
                  </a:moveTo>
                  <a:cubicBezTo>
                    <a:pt x="1102" y="0"/>
                    <a:pt x="1" y="1068"/>
                    <a:pt x="1" y="2402"/>
                  </a:cubicBezTo>
                  <a:lnTo>
                    <a:pt x="1" y="88330"/>
                  </a:lnTo>
                  <a:lnTo>
                    <a:pt x="4838" y="88330"/>
                  </a:lnTo>
                  <a:lnTo>
                    <a:pt x="4838" y="2402"/>
                  </a:lnTo>
                  <a:cubicBezTo>
                    <a:pt x="4838" y="1068"/>
                    <a:pt x="3770" y="0"/>
                    <a:pt x="2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914800" y="2067631"/>
              <a:ext cx="273934" cy="317832"/>
            </a:xfrm>
            <a:custGeom>
              <a:avLst/>
              <a:gdLst/>
              <a:ahLst/>
              <a:cxnLst/>
              <a:rect l="l" t="t" r="r" b="b"/>
              <a:pathLst>
                <a:path w="11376" h="13199" extrusionOk="0">
                  <a:moveTo>
                    <a:pt x="1021" y="1"/>
                  </a:moveTo>
                  <a:cubicBezTo>
                    <a:pt x="451" y="1"/>
                    <a:pt x="1" y="469"/>
                    <a:pt x="1" y="1123"/>
                  </a:cubicBezTo>
                  <a:lnTo>
                    <a:pt x="1" y="8128"/>
                  </a:lnTo>
                  <a:cubicBezTo>
                    <a:pt x="1" y="9629"/>
                    <a:pt x="1068" y="11064"/>
                    <a:pt x="2403" y="11364"/>
                  </a:cubicBezTo>
                  <a:lnTo>
                    <a:pt x="11376" y="13198"/>
                  </a:lnTo>
                  <a:lnTo>
                    <a:pt x="11376" y="7061"/>
                  </a:lnTo>
                  <a:lnTo>
                    <a:pt x="5705" y="5893"/>
                  </a:lnTo>
                  <a:cubicBezTo>
                    <a:pt x="3970" y="5526"/>
                    <a:pt x="2503" y="3625"/>
                    <a:pt x="2503" y="1624"/>
                  </a:cubicBezTo>
                  <a:cubicBezTo>
                    <a:pt x="2503" y="890"/>
                    <a:pt x="1969" y="122"/>
                    <a:pt x="1235" y="22"/>
                  </a:cubicBezTo>
                  <a:cubicBezTo>
                    <a:pt x="1162" y="8"/>
                    <a:pt x="1091" y="1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4"/>
            <p:cNvSpPr/>
            <p:nvPr/>
          </p:nvSpPr>
          <p:spPr>
            <a:xfrm>
              <a:off x="1779111" y="3430475"/>
              <a:ext cx="2075576" cy="24"/>
            </a:xfrm>
            <a:custGeom>
              <a:avLst/>
              <a:gdLst/>
              <a:ahLst/>
              <a:cxnLst/>
              <a:rect l="l" t="t" r="r" b="b"/>
              <a:pathLst>
                <a:path w="86195" h="1" fill="none" extrusionOk="0">
                  <a:moveTo>
                    <a:pt x="0" y="0"/>
                  </a:moveTo>
                  <a:lnTo>
                    <a:pt x="86195" y="0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4"/>
            <p:cNvSpPr/>
            <p:nvPr/>
          </p:nvSpPr>
          <p:spPr>
            <a:xfrm>
              <a:off x="2969517" y="3430475"/>
              <a:ext cx="24" cy="730972"/>
            </a:xfrm>
            <a:custGeom>
              <a:avLst/>
              <a:gdLst/>
              <a:ahLst/>
              <a:cxnLst/>
              <a:rect l="l" t="t" r="r" b="b"/>
              <a:pathLst>
                <a:path w="1" h="30356" fill="none" extrusionOk="0">
                  <a:moveTo>
                    <a:pt x="0" y="0"/>
                  </a:moveTo>
                  <a:lnTo>
                    <a:pt x="0" y="30355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64"/>
          <p:cNvGrpSpPr/>
          <p:nvPr/>
        </p:nvGrpSpPr>
        <p:grpSpPr>
          <a:xfrm flipH="1">
            <a:off x="332222" y="1788374"/>
            <a:ext cx="1541373" cy="3355133"/>
            <a:chOff x="6845771" y="591806"/>
            <a:chExt cx="1437178" cy="3128329"/>
          </a:xfrm>
        </p:grpSpPr>
        <p:sp>
          <p:nvSpPr>
            <p:cNvPr id="2234" name="Google Shape;2234;p64"/>
            <p:cNvSpPr/>
            <p:nvPr/>
          </p:nvSpPr>
          <p:spPr>
            <a:xfrm>
              <a:off x="7666535" y="2224164"/>
              <a:ext cx="542081" cy="1338034"/>
            </a:xfrm>
            <a:custGeom>
              <a:avLst/>
              <a:gdLst/>
              <a:ahLst/>
              <a:cxnLst/>
              <a:rect l="l" t="t" r="r" b="b"/>
              <a:pathLst>
                <a:path w="10640" h="26263" extrusionOk="0">
                  <a:moveTo>
                    <a:pt x="4530" y="0"/>
                  </a:moveTo>
                  <a:lnTo>
                    <a:pt x="1" y="9514"/>
                  </a:lnTo>
                  <a:cubicBezTo>
                    <a:pt x="1" y="9514"/>
                    <a:pt x="1216" y="14226"/>
                    <a:pt x="2767" y="16840"/>
                  </a:cubicBezTo>
                  <a:cubicBezTo>
                    <a:pt x="4317" y="19484"/>
                    <a:pt x="8238" y="26262"/>
                    <a:pt x="8238" y="26262"/>
                  </a:cubicBezTo>
                  <a:lnTo>
                    <a:pt x="10639" y="25016"/>
                  </a:lnTo>
                  <a:cubicBezTo>
                    <a:pt x="10639" y="25016"/>
                    <a:pt x="5533" y="14864"/>
                    <a:pt x="5320" y="13253"/>
                  </a:cubicBezTo>
                  <a:cubicBezTo>
                    <a:pt x="5077" y="11642"/>
                    <a:pt x="4530" y="0"/>
                    <a:pt x="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7304196" y="2056393"/>
              <a:ext cx="639595" cy="1532093"/>
            </a:xfrm>
            <a:custGeom>
              <a:avLst/>
              <a:gdLst/>
              <a:ahLst/>
              <a:cxnLst/>
              <a:rect l="l" t="t" r="r" b="b"/>
              <a:pathLst>
                <a:path w="12554" h="30072" extrusionOk="0">
                  <a:moveTo>
                    <a:pt x="7789" y="1"/>
                  </a:moveTo>
                  <a:cubicBezTo>
                    <a:pt x="6472" y="1"/>
                    <a:pt x="5350" y="193"/>
                    <a:pt x="5350" y="193"/>
                  </a:cubicBezTo>
                  <a:lnTo>
                    <a:pt x="0" y="30072"/>
                  </a:lnTo>
                  <a:lnTo>
                    <a:pt x="2705" y="30072"/>
                  </a:lnTo>
                  <a:lnTo>
                    <a:pt x="10669" y="6211"/>
                  </a:lnTo>
                  <a:cubicBezTo>
                    <a:pt x="10669" y="6211"/>
                    <a:pt x="12553" y="4144"/>
                    <a:pt x="11824" y="1652"/>
                  </a:cubicBezTo>
                  <a:cubicBezTo>
                    <a:pt x="11385" y="301"/>
                    <a:pt x="9435" y="1"/>
                    <a:pt x="7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4"/>
            <p:cNvSpPr/>
            <p:nvPr/>
          </p:nvSpPr>
          <p:spPr>
            <a:xfrm>
              <a:off x="7039371" y="3588436"/>
              <a:ext cx="410433" cy="131699"/>
            </a:xfrm>
            <a:custGeom>
              <a:avLst/>
              <a:gdLst/>
              <a:ahLst/>
              <a:cxnLst/>
              <a:rect l="l" t="t" r="r" b="b"/>
              <a:pathLst>
                <a:path w="8056" h="2585" extrusionOk="0">
                  <a:moveTo>
                    <a:pt x="5168" y="1"/>
                  </a:moveTo>
                  <a:cubicBezTo>
                    <a:pt x="5168" y="1"/>
                    <a:pt x="4347" y="1034"/>
                    <a:pt x="2888" y="1369"/>
                  </a:cubicBezTo>
                  <a:cubicBezTo>
                    <a:pt x="1490" y="1733"/>
                    <a:pt x="0" y="2585"/>
                    <a:pt x="0" y="2585"/>
                  </a:cubicBezTo>
                  <a:lnTo>
                    <a:pt x="8055" y="2493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4"/>
            <p:cNvSpPr/>
            <p:nvPr/>
          </p:nvSpPr>
          <p:spPr>
            <a:xfrm>
              <a:off x="7836904" y="3498615"/>
              <a:ext cx="446045" cy="221520"/>
            </a:xfrm>
            <a:custGeom>
              <a:avLst/>
              <a:gdLst/>
              <a:ahLst/>
              <a:cxnLst/>
              <a:rect l="l" t="t" r="r" b="b"/>
              <a:pathLst>
                <a:path w="8755" h="4348" extrusionOk="0">
                  <a:moveTo>
                    <a:pt x="7326" y="1"/>
                  </a:moveTo>
                  <a:lnTo>
                    <a:pt x="4985" y="1247"/>
                  </a:lnTo>
                  <a:cubicBezTo>
                    <a:pt x="4985" y="1247"/>
                    <a:pt x="4256" y="2615"/>
                    <a:pt x="3374" y="3071"/>
                  </a:cubicBezTo>
                  <a:cubicBezTo>
                    <a:pt x="2462" y="3527"/>
                    <a:pt x="0" y="4348"/>
                    <a:pt x="2006" y="4348"/>
                  </a:cubicBezTo>
                  <a:cubicBezTo>
                    <a:pt x="3982" y="4348"/>
                    <a:pt x="8754" y="1612"/>
                    <a:pt x="8754" y="1612"/>
                  </a:cubicBezTo>
                  <a:lnTo>
                    <a:pt x="7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6845771" y="1811744"/>
              <a:ext cx="255604" cy="144385"/>
            </a:xfrm>
            <a:custGeom>
              <a:avLst/>
              <a:gdLst/>
              <a:ahLst/>
              <a:cxnLst/>
              <a:rect l="l" t="t" r="r" b="b"/>
              <a:pathLst>
                <a:path w="5017" h="2834" extrusionOk="0">
                  <a:moveTo>
                    <a:pt x="1800" y="0"/>
                  </a:moveTo>
                  <a:cubicBezTo>
                    <a:pt x="1594" y="0"/>
                    <a:pt x="1813" y="719"/>
                    <a:pt x="2098" y="952"/>
                  </a:cubicBezTo>
                  <a:cubicBezTo>
                    <a:pt x="2433" y="1196"/>
                    <a:pt x="2767" y="1500"/>
                    <a:pt x="2767" y="1500"/>
                  </a:cubicBezTo>
                  <a:cubicBezTo>
                    <a:pt x="2767" y="1500"/>
                    <a:pt x="2088" y="2206"/>
                    <a:pt x="472" y="2206"/>
                  </a:cubicBezTo>
                  <a:cubicBezTo>
                    <a:pt x="379" y="2206"/>
                    <a:pt x="283" y="2204"/>
                    <a:pt x="183" y="2199"/>
                  </a:cubicBezTo>
                  <a:lnTo>
                    <a:pt x="183" y="2199"/>
                  </a:lnTo>
                  <a:cubicBezTo>
                    <a:pt x="183" y="2199"/>
                    <a:pt x="1" y="2715"/>
                    <a:pt x="1065" y="2807"/>
                  </a:cubicBezTo>
                  <a:cubicBezTo>
                    <a:pt x="1228" y="2825"/>
                    <a:pt x="1435" y="2833"/>
                    <a:pt x="1668" y="2833"/>
                  </a:cubicBezTo>
                  <a:cubicBezTo>
                    <a:pt x="2949" y="2833"/>
                    <a:pt x="5016" y="2594"/>
                    <a:pt x="5016" y="2594"/>
                  </a:cubicBezTo>
                  <a:lnTo>
                    <a:pt x="5016" y="1256"/>
                  </a:lnTo>
                  <a:lnTo>
                    <a:pt x="4986" y="1256"/>
                  </a:lnTo>
                  <a:cubicBezTo>
                    <a:pt x="4986" y="1256"/>
                    <a:pt x="4347" y="1256"/>
                    <a:pt x="3679" y="1044"/>
                  </a:cubicBezTo>
                  <a:cubicBezTo>
                    <a:pt x="3040" y="800"/>
                    <a:pt x="2372" y="436"/>
                    <a:pt x="1946" y="71"/>
                  </a:cubicBezTo>
                  <a:cubicBezTo>
                    <a:pt x="1883" y="22"/>
                    <a:pt x="1835" y="0"/>
                    <a:pt x="1800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7417198" y="1141682"/>
              <a:ext cx="497146" cy="1003564"/>
            </a:xfrm>
            <a:custGeom>
              <a:avLst/>
              <a:gdLst/>
              <a:ahLst/>
              <a:cxnLst/>
              <a:rect l="l" t="t" r="r" b="b"/>
              <a:pathLst>
                <a:path w="9758" h="19698" extrusionOk="0">
                  <a:moveTo>
                    <a:pt x="4712" y="1"/>
                  </a:moveTo>
                  <a:lnTo>
                    <a:pt x="1673" y="1338"/>
                  </a:lnTo>
                  <a:cubicBezTo>
                    <a:pt x="1673" y="1338"/>
                    <a:pt x="1" y="4074"/>
                    <a:pt x="153" y="7539"/>
                  </a:cubicBezTo>
                  <a:cubicBezTo>
                    <a:pt x="305" y="10943"/>
                    <a:pt x="1430" y="13193"/>
                    <a:pt x="2007" y="19697"/>
                  </a:cubicBezTo>
                  <a:cubicBezTo>
                    <a:pt x="2007" y="19697"/>
                    <a:pt x="2882" y="19036"/>
                    <a:pt x="4384" y="19036"/>
                  </a:cubicBezTo>
                  <a:cubicBezTo>
                    <a:pt x="4760" y="19036"/>
                    <a:pt x="5174" y="19077"/>
                    <a:pt x="5624" y="19180"/>
                  </a:cubicBezTo>
                  <a:cubicBezTo>
                    <a:pt x="7621" y="19673"/>
                    <a:pt x="9372" y="19698"/>
                    <a:pt x="9702" y="19698"/>
                  </a:cubicBezTo>
                  <a:cubicBezTo>
                    <a:pt x="9739" y="19698"/>
                    <a:pt x="9758" y="19697"/>
                    <a:pt x="9758" y="19697"/>
                  </a:cubicBezTo>
                  <a:cubicBezTo>
                    <a:pt x="9758" y="19697"/>
                    <a:pt x="8907" y="12858"/>
                    <a:pt x="8421" y="9180"/>
                  </a:cubicBezTo>
                  <a:cubicBezTo>
                    <a:pt x="8025" y="5442"/>
                    <a:pt x="6384" y="274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7092000" y="1386383"/>
              <a:ext cx="597818" cy="568370"/>
            </a:xfrm>
            <a:custGeom>
              <a:avLst/>
              <a:gdLst/>
              <a:ahLst/>
              <a:cxnLst/>
              <a:rect l="l" t="t" r="r" b="b"/>
              <a:pathLst>
                <a:path w="11734" h="11156" extrusionOk="0">
                  <a:moveTo>
                    <a:pt x="8268" y="0"/>
                  </a:moveTo>
                  <a:lnTo>
                    <a:pt x="6749" y="8298"/>
                  </a:lnTo>
                  <a:lnTo>
                    <a:pt x="5198" y="8694"/>
                  </a:lnTo>
                  <a:cubicBezTo>
                    <a:pt x="3648" y="9028"/>
                    <a:pt x="1" y="9423"/>
                    <a:pt x="1" y="9423"/>
                  </a:cubicBezTo>
                  <a:lnTo>
                    <a:pt x="1" y="11156"/>
                  </a:lnTo>
                  <a:lnTo>
                    <a:pt x="8846" y="10882"/>
                  </a:lnTo>
                  <a:cubicBezTo>
                    <a:pt x="9302" y="10852"/>
                    <a:pt x="9727" y="10517"/>
                    <a:pt x="9788" y="10061"/>
                  </a:cubicBezTo>
                  <a:lnTo>
                    <a:pt x="11734" y="4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7435794" y="1384804"/>
              <a:ext cx="83707" cy="425921"/>
            </a:xfrm>
            <a:custGeom>
              <a:avLst/>
              <a:gdLst/>
              <a:ahLst/>
              <a:cxnLst/>
              <a:rect l="l" t="t" r="r" b="b"/>
              <a:pathLst>
                <a:path w="1643" h="8360" extrusionOk="0">
                  <a:moveTo>
                    <a:pt x="1520" y="1"/>
                  </a:moveTo>
                  <a:lnTo>
                    <a:pt x="1" y="8360"/>
                  </a:lnTo>
                  <a:lnTo>
                    <a:pt x="122" y="8360"/>
                  </a:lnTo>
                  <a:lnTo>
                    <a:pt x="1642" y="3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7496218" y="1411143"/>
              <a:ext cx="196708" cy="534337"/>
            </a:xfrm>
            <a:custGeom>
              <a:avLst/>
              <a:gdLst/>
              <a:ahLst/>
              <a:cxnLst/>
              <a:rect l="l" t="t" r="r" b="b"/>
              <a:pathLst>
                <a:path w="3861" h="10488" extrusionOk="0">
                  <a:moveTo>
                    <a:pt x="3769" y="1"/>
                  </a:moveTo>
                  <a:lnTo>
                    <a:pt x="1824" y="9575"/>
                  </a:lnTo>
                  <a:cubicBezTo>
                    <a:pt x="1763" y="10001"/>
                    <a:pt x="1368" y="10335"/>
                    <a:pt x="912" y="10335"/>
                  </a:cubicBezTo>
                  <a:lnTo>
                    <a:pt x="0" y="10366"/>
                  </a:lnTo>
                  <a:lnTo>
                    <a:pt x="0" y="10487"/>
                  </a:lnTo>
                  <a:lnTo>
                    <a:pt x="912" y="10487"/>
                  </a:lnTo>
                  <a:cubicBezTo>
                    <a:pt x="1398" y="10457"/>
                    <a:pt x="1824" y="10092"/>
                    <a:pt x="1945" y="9606"/>
                  </a:cubicBezTo>
                  <a:lnTo>
                    <a:pt x="3860" y="3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4"/>
            <p:cNvSpPr/>
            <p:nvPr/>
          </p:nvSpPr>
          <p:spPr>
            <a:xfrm>
              <a:off x="7435794" y="1806241"/>
              <a:ext cx="62003" cy="16864"/>
            </a:xfrm>
            <a:custGeom>
              <a:avLst/>
              <a:gdLst/>
              <a:ahLst/>
              <a:cxnLst/>
              <a:rect l="l" t="t" r="r" b="b"/>
              <a:pathLst>
                <a:path w="1217" h="331" extrusionOk="0">
                  <a:moveTo>
                    <a:pt x="267" y="0"/>
                  </a:moveTo>
                  <a:cubicBezTo>
                    <a:pt x="179" y="0"/>
                    <a:pt x="90" y="8"/>
                    <a:pt x="1" y="27"/>
                  </a:cubicBezTo>
                  <a:lnTo>
                    <a:pt x="61" y="149"/>
                  </a:lnTo>
                  <a:cubicBezTo>
                    <a:pt x="148" y="128"/>
                    <a:pt x="236" y="120"/>
                    <a:pt x="324" y="120"/>
                  </a:cubicBezTo>
                  <a:cubicBezTo>
                    <a:pt x="764" y="120"/>
                    <a:pt x="1186" y="331"/>
                    <a:pt x="1186" y="331"/>
                  </a:cubicBezTo>
                  <a:lnTo>
                    <a:pt x="1216" y="240"/>
                  </a:lnTo>
                  <a:cubicBezTo>
                    <a:pt x="1191" y="240"/>
                    <a:pt x="75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4"/>
            <p:cNvSpPr/>
            <p:nvPr/>
          </p:nvSpPr>
          <p:spPr>
            <a:xfrm>
              <a:off x="7905020" y="2143616"/>
              <a:ext cx="51" cy="5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4550" cap="rnd" cmpd="sng">
              <a:solidFill>
                <a:srgbClr val="4141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7335122" y="739095"/>
              <a:ext cx="323720" cy="470806"/>
            </a:xfrm>
            <a:custGeom>
              <a:avLst/>
              <a:gdLst/>
              <a:ahLst/>
              <a:cxnLst/>
              <a:rect l="l" t="t" r="r" b="b"/>
              <a:pathLst>
                <a:path w="6354" h="9241" extrusionOk="0">
                  <a:moveTo>
                    <a:pt x="1004" y="0"/>
                  </a:moveTo>
                  <a:cubicBezTo>
                    <a:pt x="1004" y="0"/>
                    <a:pt x="761" y="912"/>
                    <a:pt x="882" y="1429"/>
                  </a:cubicBezTo>
                  <a:cubicBezTo>
                    <a:pt x="1004" y="1915"/>
                    <a:pt x="1" y="3252"/>
                    <a:pt x="244" y="3617"/>
                  </a:cubicBezTo>
                  <a:cubicBezTo>
                    <a:pt x="457" y="4012"/>
                    <a:pt x="1004" y="4012"/>
                    <a:pt x="730" y="5015"/>
                  </a:cubicBezTo>
                  <a:cubicBezTo>
                    <a:pt x="496" y="5900"/>
                    <a:pt x="886" y="6496"/>
                    <a:pt x="1671" y="6496"/>
                  </a:cubicBezTo>
                  <a:cubicBezTo>
                    <a:pt x="1803" y="6496"/>
                    <a:pt x="1945" y="6479"/>
                    <a:pt x="2098" y="6444"/>
                  </a:cubicBezTo>
                  <a:lnTo>
                    <a:pt x="3162" y="6201"/>
                  </a:lnTo>
                  <a:lnTo>
                    <a:pt x="3314" y="9240"/>
                  </a:lnTo>
                  <a:cubicBezTo>
                    <a:pt x="3314" y="9240"/>
                    <a:pt x="5594" y="8876"/>
                    <a:pt x="6354" y="7903"/>
                  </a:cubicBezTo>
                  <a:lnTo>
                    <a:pt x="6050" y="4195"/>
                  </a:lnTo>
                  <a:lnTo>
                    <a:pt x="6232" y="1611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7191144" y="687944"/>
              <a:ext cx="199816" cy="52731"/>
            </a:xfrm>
            <a:custGeom>
              <a:avLst/>
              <a:gdLst/>
              <a:ahLst/>
              <a:cxnLst/>
              <a:rect l="l" t="t" r="r" b="b"/>
              <a:pathLst>
                <a:path w="3922" h="1035" extrusionOk="0">
                  <a:moveTo>
                    <a:pt x="61" y="1"/>
                  </a:moveTo>
                  <a:lnTo>
                    <a:pt x="0" y="305"/>
                  </a:lnTo>
                  <a:lnTo>
                    <a:pt x="3860" y="1034"/>
                  </a:lnTo>
                  <a:lnTo>
                    <a:pt x="3921" y="7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7435794" y="725135"/>
              <a:ext cx="328357" cy="322192"/>
            </a:xfrm>
            <a:custGeom>
              <a:avLst/>
              <a:gdLst/>
              <a:ahLst/>
              <a:cxnLst/>
              <a:rect l="l" t="t" r="r" b="b"/>
              <a:pathLst>
                <a:path w="6445" h="6324" extrusionOk="0">
                  <a:moveTo>
                    <a:pt x="1" y="0"/>
                  </a:moveTo>
                  <a:lnTo>
                    <a:pt x="457" y="426"/>
                  </a:lnTo>
                  <a:cubicBezTo>
                    <a:pt x="457" y="426"/>
                    <a:pt x="2888" y="1703"/>
                    <a:pt x="2827" y="2766"/>
                  </a:cubicBezTo>
                  <a:cubicBezTo>
                    <a:pt x="2827" y="2766"/>
                    <a:pt x="3098" y="2469"/>
                    <a:pt x="3368" y="2469"/>
                  </a:cubicBezTo>
                  <a:cubicBezTo>
                    <a:pt x="3503" y="2469"/>
                    <a:pt x="3638" y="2544"/>
                    <a:pt x="3739" y="2766"/>
                  </a:cubicBezTo>
                  <a:cubicBezTo>
                    <a:pt x="4043" y="3405"/>
                    <a:pt x="3709" y="4013"/>
                    <a:pt x="3435" y="4073"/>
                  </a:cubicBezTo>
                  <a:cubicBezTo>
                    <a:pt x="3435" y="4073"/>
                    <a:pt x="3648" y="4529"/>
                    <a:pt x="3618" y="5137"/>
                  </a:cubicBezTo>
                  <a:cubicBezTo>
                    <a:pt x="3588" y="5731"/>
                    <a:pt x="4051" y="6324"/>
                    <a:pt x="4327" y="6324"/>
                  </a:cubicBezTo>
                  <a:cubicBezTo>
                    <a:pt x="4334" y="6324"/>
                    <a:pt x="4341" y="6323"/>
                    <a:pt x="4347" y="6323"/>
                  </a:cubicBezTo>
                  <a:cubicBezTo>
                    <a:pt x="4621" y="6292"/>
                    <a:pt x="4195" y="5411"/>
                    <a:pt x="4955" y="4529"/>
                  </a:cubicBezTo>
                  <a:cubicBezTo>
                    <a:pt x="5715" y="3648"/>
                    <a:pt x="6171" y="3040"/>
                    <a:pt x="6445" y="18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7386222" y="591806"/>
              <a:ext cx="416649" cy="230945"/>
            </a:xfrm>
            <a:custGeom>
              <a:avLst/>
              <a:gdLst/>
              <a:ahLst/>
              <a:cxnLst/>
              <a:rect l="l" t="t" r="r" b="b"/>
              <a:pathLst>
                <a:path w="8178" h="4533" extrusionOk="0">
                  <a:moveTo>
                    <a:pt x="3455" y="0"/>
                  </a:moveTo>
                  <a:cubicBezTo>
                    <a:pt x="633" y="0"/>
                    <a:pt x="1" y="2891"/>
                    <a:pt x="1" y="2891"/>
                  </a:cubicBezTo>
                  <a:lnTo>
                    <a:pt x="7448" y="4532"/>
                  </a:lnTo>
                  <a:cubicBezTo>
                    <a:pt x="7448" y="4532"/>
                    <a:pt x="8177" y="1189"/>
                    <a:pt x="4986" y="247"/>
                  </a:cubicBezTo>
                  <a:cubicBezTo>
                    <a:pt x="4415" y="75"/>
                    <a:pt x="3907" y="0"/>
                    <a:pt x="3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7397074" y="957405"/>
              <a:ext cx="54259" cy="21755"/>
            </a:xfrm>
            <a:custGeom>
              <a:avLst/>
              <a:gdLst/>
              <a:ahLst/>
              <a:cxnLst/>
              <a:rect l="l" t="t" r="r" b="b"/>
              <a:pathLst>
                <a:path w="1065" h="427" extrusionOk="0">
                  <a:moveTo>
                    <a:pt x="1004" y="1"/>
                  </a:moveTo>
                  <a:cubicBezTo>
                    <a:pt x="903" y="244"/>
                    <a:pt x="693" y="352"/>
                    <a:pt x="448" y="352"/>
                  </a:cubicBezTo>
                  <a:cubicBezTo>
                    <a:pt x="325" y="352"/>
                    <a:pt x="193" y="325"/>
                    <a:pt x="62" y="274"/>
                  </a:cubicBezTo>
                  <a:lnTo>
                    <a:pt x="1" y="366"/>
                  </a:lnTo>
                  <a:cubicBezTo>
                    <a:pt x="153" y="396"/>
                    <a:pt x="305" y="426"/>
                    <a:pt x="426" y="426"/>
                  </a:cubicBezTo>
                  <a:cubicBezTo>
                    <a:pt x="700" y="426"/>
                    <a:pt x="973" y="335"/>
                    <a:pt x="1065" y="62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7420306" y="790195"/>
              <a:ext cx="74383" cy="24811"/>
            </a:xfrm>
            <a:custGeom>
              <a:avLst/>
              <a:gdLst/>
              <a:ahLst/>
              <a:cxnLst/>
              <a:rect l="l" t="t" r="r" b="b"/>
              <a:pathLst>
                <a:path w="1460" h="487" extrusionOk="0">
                  <a:moveTo>
                    <a:pt x="92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122"/>
                    <a:pt x="31" y="152"/>
                    <a:pt x="92" y="152"/>
                  </a:cubicBezTo>
                  <a:cubicBezTo>
                    <a:pt x="92" y="152"/>
                    <a:pt x="821" y="152"/>
                    <a:pt x="1308" y="486"/>
                  </a:cubicBezTo>
                  <a:lnTo>
                    <a:pt x="1460" y="486"/>
                  </a:lnTo>
                  <a:cubicBezTo>
                    <a:pt x="1460" y="456"/>
                    <a:pt x="1460" y="395"/>
                    <a:pt x="1429" y="365"/>
                  </a:cubicBezTo>
                  <a:cubicBezTo>
                    <a:pt x="882" y="30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7420306" y="831972"/>
              <a:ext cx="31027" cy="31027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2" y="1"/>
                    <a:pt x="1" y="153"/>
                    <a:pt x="1" y="305"/>
                  </a:cubicBezTo>
                  <a:cubicBezTo>
                    <a:pt x="1" y="517"/>
                    <a:pt x="153" y="609"/>
                    <a:pt x="305" y="609"/>
                  </a:cubicBezTo>
                  <a:cubicBezTo>
                    <a:pt x="517" y="609"/>
                    <a:pt x="609" y="457"/>
                    <a:pt x="609" y="305"/>
                  </a:cubicBezTo>
                  <a:cubicBezTo>
                    <a:pt x="609" y="153"/>
                    <a:pt x="5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64"/>
          <p:cNvSpPr txBox="1">
            <a:spLocks noGrp="1"/>
          </p:cNvSpPr>
          <p:nvPr>
            <p:ph type="ctrTitle"/>
          </p:nvPr>
        </p:nvSpPr>
        <p:spPr>
          <a:xfrm>
            <a:off x="268474" y="536525"/>
            <a:ext cx="5900831" cy="555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Muhammmad Irfan Abbas</a:t>
            </a:r>
            <a:endParaRPr sz="3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000E5-8BF9-4E8D-8E0B-AE6C2928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20" y="2916196"/>
            <a:ext cx="1828959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8"/>
          <p:cNvSpPr txBox="1">
            <a:spLocks noGrp="1"/>
          </p:cNvSpPr>
          <p:nvPr>
            <p:ph type="title"/>
          </p:nvPr>
        </p:nvSpPr>
        <p:spPr>
          <a:xfrm>
            <a:off x="4834307" y="1310485"/>
            <a:ext cx="3750219" cy="13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Pencapaian</a:t>
            </a:r>
            <a:br>
              <a:rPr lang="en" sz="4600" dirty="0"/>
            </a:br>
            <a:r>
              <a:rPr lang="en" sz="4600" dirty="0"/>
              <a:t>Proyek</a:t>
            </a:r>
            <a:endParaRPr sz="4600" dirty="0"/>
          </a:p>
        </p:txBody>
      </p:sp>
      <p:grpSp>
        <p:nvGrpSpPr>
          <p:cNvPr id="1064" name="Google Shape;1064;p38"/>
          <p:cNvGrpSpPr/>
          <p:nvPr/>
        </p:nvGrpSpPr>
        <p:grpSpPr>
          <a:xfrm>
            <a:off x="1928936" y="2039080"/>
            <a:ext cx="1096723" cy="3127189"/>
            <a:chOff x="1849262" y="1616592"/>
            <a:chExt cx="1022109" cy="2914706"/>
          </a:xfrm>
        </p:grpSpPr>
        <p:sp>
          <p:nvSpPr>
            <p:cNvPr id="1065" name="Google Shape;1065;p38"/>
            <p:cNvSpPr/>
            <p:nvPr/>
          </p:nvSpPr>
          <p:spPr>
            <a:xfrm>
              <a:off x="1883346" y="2154190"/>
              <a:ext cx="504890" cy="815364"/>
            </a:xfrm>
            <a:custGeom>
              <a:avLst/>
              <a:gdLst/>
              <a:ahLst/>
              <a:cxnLst/>
              <a:rect l="l" t="t" r="r" b="b"/>
              <a:pathLst>
                <a:path w="9910" h="16004" extrusionOk="0">
                  <a:moveTo>
                    <a:pt x="4651" y="0"/>
                  </a:moveTo>
                  <a:cubicBezTo>
                    <a:pt x="4651" y="0"/>
                    <a:pt x="3283" y="790"/>
                    <a:pt x="2979" y="1611"/>
                  </a:cubicBezTo>
                  <a:cubicBezTo>
                    <a:pt x="2675" y="2462"/>
                    <a:pt x="790" y="8207"/>
                    <a:pt x="365" y="9727"/>
                  </a:cubicBezTo>
                  <a:cubicBezTo>
                    <a:pt x="0" y="11246"/>
                    <a:pt x="152" y="12766"/>
                    <a:pt x="790" y="12979"/>
                  </a:cubicBezTo>
                  <a:cubicBezTo>
                    <a:pt x="1155" y="13118"/>
                    <a:pt x="1401" y="13148"/>
                    <a:pt x="1544" y="13148"/>
                  </a:cubicBezTo>
                  <a:cubicBezTo>
                    <a:pt x="1652" y="13148"/>
                    <a:pt x="1702" y="13131"/>
                    <a:pt x="1702" y="13131"/>
                  </a:cubicBezTo>
                  <a:lnTo>
                    <a:pt x="1702" y="13131"/>
                  </a:lnTo>
                  <a:lnTo>
                    <a:pt x="821" y="14955"/>
                  </a:lnTo>
                  <a:cubicBezTo>
                    <a:pt x="821" y="14955"/>
                    <a:pt x="1664" y="16004"/>
                    <a:pt x="4467" y="16004"/>
                  </a:cubicBezTo>
                  <a:cubicBezTo>
                    <a:pt x="5072" y="16004"/>
                    <a:pt x="5768" y="15955"/>
                    <a:pt x="6566" y="15836"/>
                  </a:cubicBezTo>
                  <a:cubicBezTo>
                    <a:pt x="6566" y="15836"/>
                    <a:pt x="6444" y="13405"/>
                    <a:pt x="6870" y="11490"/>
                  </a:cubicBezTo>
                  <a:cubicBezTo>
                    <a:pt x="7265" y="9605"/>
                    <a:pt x="8116" y="7842"/>
                    <a:pt x="8754" y="6991"/>
                  </a:cubicBezTo>
                  <a:cubicBezTo>
                    <a:pt x="9909" y="5471"/>
                    <a:pt x="8906" y="3739"/>
                    <a:pt x="8237" y="2736"/>
                  </a:cubicBezTo>
                  <a:cubicBezTo>
                    <a:pt x="7599" y="1702"/>
                    <a:pt x="6748" y="517"/>
                    <a:pt x="6748" y="517"/>
                  </a:cubicBezTo>
                  <a:lnTo>
                    <a:pt x="4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2189948" y="2630244"/>
              <a:ext cx="459088" cy="138781"/>
            </a:xfrm>
            <a:custGeom>
              <a:avLst/>
              <a:gdLst/>
              <a:ahLst/>
              <a:cxnLst/>
              <a:rect l="l" t="t" r="r" b="b"/>
              <a:pathLst>
                <a:path w="9011" h="2724" extrusionOk="0">
                  <a:moveTo>
                    <a:pt x="7024" y="0"/>
                  </a:moveTo>
                  <a:cubicBezTo>
                    <a:pt x="6604" y="0"/>
                    <a:pt x="5573" y="414"/>
                    <a:pt x="5062" y="414"/>
                  </a:cubicBezTo>
                  <a:cubicBezTo>
                    <a:pt x="5046" y="414"/>
                    <a:pt x="5031" y="414"/>
                    <a:pt x="5016" y="413"/>
                  </a:cubicBezTo>
                  <a:cubicBezTo>
                    <a:pt x="5004" y="412"/>
                    <a:pt x="4992" y="412"/>
                    <a:pt x="4980" y="412"/>
                  </a:cubicBezTo>
                  <a:cubicBezTo>
                    <a:pt x="4487" y="412"/>
                    <a:pt x="3648" y="991"/>
                    <a:pt x="3648" y="991"/>
                  </a:cubicBezTo>
                  <a:lnTo>
                    <a:pt x="456" y="899"/>
                  </a:lnTo>
                  <a:lnTo>
                    <a:pt x="1" y="2723"/>
                  </a:lnTo>
                  <a:cubicBezTo>
                    <a:pt x="1" y="2723"/>
                    <a:pt x="3443" y="2236"/>
                    <a:pt x="4113" y="2236"/>
                  </a:cubicBezTo>
                  <a:cubicBezTo>
                    <a:pt x="4133" y="2236"/>
                    <a:pt x="4150" y="2236"/>
                    <a:pt x="4165" y="2237"/>
                  </a:cubicBezTo>
                  <a:cubicBezTo>
                    <a:pt x="4187" y="2238"/>
                    <a:pt x="4213" y="2239"/>
                    <a:pt x="4241" y="2239"/>
                  </a:cubicBezTo>
                  <a:cubicBezTo>
                    <a:pt x="4817" y="2239"/>
                    <a:pt x="6488" y="1951"/>
                    <a:pt x="7387" y="1690"/>
                  </a:cubicBezTo>
                  <a:cubicBezTo>
                    <a:pt x="8223" y="1474"/>
                    <a:pt x="9011" y="804"/>
                    <a:pt x="8647" y="804"/>
                  </a:cubicBezTo>
                  <a:cubicBezTo>
                    <a:pt x="8601" y="804"/>
                    <a:pt x="8536" y="815"/>
                    <a:pt x="8451" y="839"/>
                  </a:cubicBezTo>
                  <a:cubicBezTo>
                    <a:pt x="7691" y="1021"/>
                    <a:pt x="5867" y="1082"/>
                    <a:pt x="5867" y="1082"/>
                  </a:cubicBezTo>
                  <a:cubicBezTo>
                    <a:pt x="5867" y="1082"/>
                    <a:pt x="7508" y="140"/>
                    <a:pt x="7144" y="18"/>
                  </a:cubicBezTo>
                  <a:cubicBezTo>
                    <a:pt x="7113" y="6"/>
                    <a:pt x="7073" y="0"/>
                    <a:pt x="7024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1973166" y="2668302"/>
              <a:ext cx="281893" cy="154931"/>
            </a:xfrm>
            <a:custGeom>
              <a:avLst/>
              <a:gdLst/>
              <a:ahLst/>
              <a:cxnLst/>
              <a:rect l="l" t="t" r="r" b="b"/>
              <a:pathLst>
                <a:path w="5533" h="3041" extrusionOk="0">
                  <a:moveTo>
                    <a:pt x="1885" y="0"/>
                  </a:moveTo>
                  <a:cubicBezTo>
                    <a:pt x="1064" y="0"/>
                    <a:pt x="456" y="335"/>
                    <a:pt x="456" y="335"/>
                  </a:cubicBezTo>
                  <a:lnTo>
                    <a:pt x="0" y="3040"/>
                  </a:lnTo>
                  <a:cubicBezTo>
                    <a:pt x="2128" y="2766"/>
                    <a:pt x="5228" y="2037"/>
                    <a:pt x="5228" y="2037"/>
                  </a:cubicBezTo>
                  <a:cubicBezTo>
                    <a:pt x="5532" y="912"/>
                    <a:pt x="4985" y="92"/>
                    <a:pt x="4985" y="92"/>
                  </a:cubicBezTo>
                  <a:cubicBezTo>
                    <a:pt x="4676" y="112"/>
                    <a:pt x="4389" y="120"/>
                    <a:pt x="4121" y="120"/>
                  </a:cubicBezTo>
                  <a:cubicBezTo>
                    <a:pt x="3200" y="120"/>
                    <a:pt x="2497" y="24"/>
                    <a:pt x="1885" y="0"/>
                  </a:cubicBezTo>
                  <a:close/>
                </a:path>
              </a:pathLst>
            </a:custGeom>
            <a:solidFill>
              <a:srgbClr val="FD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1971587" y="2662035"/>
              <a:ext cx="288108" cy="162726"/>
            </a:xfrm>
            <a:custGeom>
              <a:avLst/>
              <a:gdLst/>
              <a:ahLst/>
              <a:cxnLst/>
              <a:rect l="l" t="t" r="r" b="b"/>
              <a:pathLst>
                <a:path w="5655" h="3194" extrusionOk="0">
                  <a:moveTo>
                    <a:pt x="1889" y="0"/>
                  </a:moveTo>
                  <a:cubicBezTo>
                    <a:pt x="1142" y="0"/>
                    <a:pt x="577" y="367"/>
                    <a:pt x="548" y="367"/>
                  </a:cubicBezTo>
                  <a:lnTo>
                    <a:pt x="578" y="427"/>
                  </a:lnTo>
                  <a:cubicBezTo>
                    <a:pt x="578" y="427"/>
                    <a:pt x="1134" y="122"/>
                    <a:pt x="1848" y="122"/>
                  </a:cubicBezTo>
                  <a:cubicBezTo>
                    <a:pt x="1880" y="122"/>
                    <a:pt x="1913" y="122"/>
                    <a:pt x="1946" y="123"/>
                  </a:cubicBezTo>
                  <a:cubicBezTo>
                    <a:pt x="2159" y="123"/>
                    <a:pt x="2402" y="123"/>
                    <a:pt x="2615" y="154"/>
                  </a:cubicBezTo>
                  <a:cubicBezTo>
                    <a:pt x="3045" y="197"/>
                    <a:pt x="3581" y="240"/>
                    <a:pt x="4202" y="240"/>
                  </a:cubicBezTo>
                  <a:cubicBezTo>
                    <a:pt x="4459" y="240"/>
                    <a:pt x="4731" y="232"/>
                    <a:pt x="5016" y="215"/>
                  </a:cubicBezTo>
                  <a:cubicBezTo>
                    <a:pt x="5107" y="367"/>
                    <a:pt x="5472" y="1127"/>
                    <a:pt x="5198" y="2099"/>
                  </a:cubicBezTo>
                  <a:cubicBezTo>
                    <a:pt x="4864" y="2160"/>
                    <a:pt x="2007" y="2859"/>
                    <a:pt x="1" y="3072"/>
                  </a:cubicBezTo>
                  <a:lnTo>
                    <a:pt x="1" y="3193"/>
                  </a:lnTo>
                  <a:cubicBezTo>
                    <a:pt x="2128" y="2950"/>
                    <a:pt x="5198" y="2221"/>
                    <a:pt x="5320" y="2190"/>
                  </a:cubicBezTo>
                  <a:lnTo>
                    <a:pt x="5350" y="2190"/>
                  </a:lnTo>
                  <a:lnTo>
                    <a:pt x="5350" y="2130"/>
                  </a:lnTo>
                  <a:cubicBezTo>
                    <a:pt x="5654" y="1005"/>
                    <a:pt x="5168" y="154"/>
                    <a:pt x="5138" y="123"/>
                  </a:cubicBezTo>
                  <a:lnTo>
                    <a:pt x="5138" y="93"/>
                  </a:lnTo>
                  <a:lnTo>
                    <a:pt x="5107" y="93"/>
                  </a:lnTo>
                  <a:cubicBezTo>
                    <a:pt x="4796" y="112"/>
                    <a:pt x="4506" y="119"/>
                    <a:pt x="4234" y="119"/>
                  </a:cubicBezTo>
                  <a:cubicBezTo>
                    <a:pt x="3629" y="119"/>
                    <a:pt x="3116" y="84"/>
                    <a:pt x="2676" y="63"/>
                  </a:cubicBezTo>
                  <a:cubicBezTo>
                    <a:pt x="2432" y="63"/>
                    <a:pt x="2220" y="2"/>
                    <a:pt x="1976" y="2"/>
                  </a:cubicBezTo>
                  <a:cubicBezTo>
                    <a:pt x="1947" y="1"/>
                    <a:pt x="1918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2036647" y="2363228"/>
              <a:ext cx="117740" cy="309761"/>
            </a:xfrm>
            <a:custGeom>
              <a:avLst/>
              <a:gdLst/>
              <a:ahLst/>
              <a:cxnLst/>
              <a:rect l="l" t="t" r="r" b="b"/>
              <a:pathLst>
                <a:path w="2311" h="6080" extrusionOk="0">
                  <a:moveTo>
                    <a:pt x="2219" y="1"/>
                  </a:moveTo>
                  <a:lnTo>
                    <a:pt x="0" y="6019"/>
                  </a:lnTo>
                  <a:lnTo>
                    <a:pt x="122" y="6080"/>
                  </a:lnTo>
                  <a:lnTo>
                    <a:pt x="2310" y="3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1850791" y="2996607"/>
              <a:ext cx="289637" cy="1376703"/>
            </a:xfrm>
            <a:custGeom>
              <a:avLst/>
              <a:gdLst/>
              <a:ahLst/>
              <a:cxnLst/>
              <a:rect l="l" t="t" r="r" b="b"/>
              <a:pathLst>
                <a:path w="5685" h="27022" extrusionOk="0">
                  <a:moveTo>
                    <a:pt x="1034" y="0"/>
                  </a:moveTo>
                  <a:cubicBezTo>
                    <a:pt x="1" y="5259"/>
                    <a:pt x="2676" y="14195"/>
                    <a:pt x="2676" y="14195"/>
                  </a:cubicBezTo>
                  <a:cubicBezTo>
                    <a:pt x="2676" y="14195"/>
                    <a:pt x="1369" y="16323"/>
                    <a:pt x="1338" y="18937"/>
                  </a:cubicBezTo>
                  <a:cubicBezTo>
                    <a:pt x="1217" y="24864"/>
                    <a:pt x="1338" y="27022"/>
                    <a:pt x="1338" y="27022"/>
                  </a:cubicBezTo>
                  <a:lnTo>
                    <a:pt x="3314" y="27022"/>
                  </a:lnTo>
                  <a:cubicBezTo>
                    <a:pt x="3405" y="21551"/>
                    <a:pt x="5016" y="14438"/>
                    <a:pt x="5016" y="14438"/>
                  </a:cubicBezTo>
                  <a:lnTo>
                    <a:pt x="5685" y="717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1849262" y="2916059"/>
              <a:ext cx="777459" cy="1488227"/>
            </a:xfrm>
            <a:custGeom>
              <a:avLst/>
              <a:gdLst/>
              <a:ahLst/>
              <a:cxnLst/>
              <a:rect l="l" t="t" r="r" b="b"/>
              <a:pathLst>
                <a:path w="15260" h="29211" extrusionOk="0">
                  <a:moveTo>
                    <a:pt x="1520" y="1"/>
                  </a:moveTo>
                  <a:cubicBezTo>
                    <a:pt x="1520" y="1"/>
                    <a:pt x="1" y="2767"/>
                    <a:pt x="2402" y="6475"/>
                  </a:cubicBezTo>
                  <a:cubicBezTo>
                    <a:pt x="4833" y="10153"/>
                    <a:pt x="8450" y="15594"/>
                    <a:pt x="8450" y="15594"/>
                  </a:cubicBezTo>
                  <a:cubicBezTo>
                    <a:pt x="8450" y="15594"/>
                    <a:pt x="7903" y="19028"/>
                    <a:pt x="10426" y="23132"/>
                  </a:cubicBezTo>
                  <a:cubicBezTo>
                    <a:pt x="12888" y="27235"/>
                    <a:pt x="13679" y="29211"/>
                    <a:pt x="13679" y="29211"/>
                  </a:cubicBezTo>
                  <a:lnTo>
                    <a:pt x="15259" y="28694"/>
                  </a:lnTo>
                  <a:cubicBezTo>
                    <a:pt x="15259" y="28694"/>
                    <a:pt x="12250" y="20335"/>
                    <a:pt x="11338" y="14986"/>
                  </a:cubicBezTo>
                  <a:cubicBezTo>
                    <a:pt x="11338" y="14986"/>
                    <a:pt x="7873" y="4925"/>
                    <a:pt x="7295" y="821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1900362" y="4373260"/>
              <a:ext cx="319084" cy="134807"/>
            </a:xfrm>
            <a:custGeom>
              <a:avLst/>
              <a:gdLst/>
              <a:ahLst/>
              <a:cxnLst/>
              <a:rect l="l" t="t" r="r" b="b"/>
              <a:pathLst>
                <a:path w="6263" h="2646" extrusionOk="0">
                  <a:moveTo>
                    <a:pt x="304" y="1"/>
                  </a:moveTo>
                  <a:lnTo>
                    <a:pt x="1" y="2220"/>
                  </a:lnTo>
                  <a:cubicBezTo>
                    <a:pt x="1" y="2220"/>
                    <a:pt x="608" y="2433"/>
                    <a:pt x="1855" y="2554"/>
                  </a:cubicBezTo>
                  <a:cubicBezTo>
                    <a:pt x="2380" y="2605"/>
                    <a:pt x="3198" y="2646"/>
                    <a:pt x="3977" y="2646"/>
                  </a:cubicBezTo>
                  <a:cubicBezTo>
                    <a:pt x="5045" y="2646"/>
                    <a:pt x="6040" y="2570"/>
                    <a:pt x="6110" y="2341"/>
                  </a:cubicBezTo>
                  <a:cubicBezTo>
                    <a:pt x="6262" y="1916"/>
                    <a:pt x="4469" y="1794"/>
                    <a:pt x="3678" y="1460"/>
                  </a:cubicBezTo>
                  <a:cubicBezTo>
                    <a:pt x="2888" y="1126"/>
                    <a:pt x="2341" y="62"/>
                    <a:pt x="2341" y="62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2544594" y="4377947"/>
              <a:ext cx="326777" cy="153352"/>
            </a:xfrm>
            <a:custGeom>
              <a:avLst/>
              <a:gdLst/>
              <a:ahLst/>
              <a:cxnLst/>
              <a:rect l="l" t="t" r="r" b="b"/>
              <a:pathLst>
                <a:path w="6414" h="3010" extrusionOk="0">
                  <a:moveTo>
                    <a:pt x="1550" y="0"/>
                  </a:moveTo>
                  <a:lnTo>
                    <a:pt x="0" y="517"/>
                  </a:lnTo>
                  <a:lnTo>
                    <a:pt x="851" y="3009"/>
                  </a:lnTo>
                  <a:cubicBezTo>
                    <a:pt x="851" y="3009"/>
                    <a:pt x="1672" y="2888"/>
                    <a:pt x="2857" y="2553"/>
                  </a:cubicBezTo>
                  <a:cubicBezTo>
                    <a:pt x="4043" y="2249"/>
                    <a:pt x="6414" y="821"/>
                    <a:pt x="6322" y="517"/>
                  </a:cubicBezTo>
                  <a:cubicBezTo>
                    <a:pt x="6286" y="425"/>
                    <a:pt x="6163" y="394"/>
                    <a:pt x="5977" y="394"/>
                  </a:cubicBezTo>
                  <a:cubicBezTo>
                    <a:pt x="5594" y="394"/>
                    <a:pt x="4942" y="524"/>
                    <a:pt x="4208" y="524"/>
                  </a:cubicBezTo>
                  <a:cubicBezTo>
                    <a:pt x="4114" y="524"/>
                    <a:pt x="4018" y="522"/>
                    <a:pt x="3921" y="517"/>
                  </a:cubicBezTo>
                  <a:cubicBezTo>
                    <a:pt x="2705" y="487"/>
                    <a:pt x="1550" y="0"/>
                    <a:pt x="1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120252" y="1723684"/>
              <a:ext cx="221520" cy="462298"/>
            </a:xfrm>
            <a:custGeom>
              <a:avLst/>
              <a:gdLst/>
              <a:ahLst/>
              <a:cxnLst/>
              <a:rect l="l" t="t" r="r" b="b"/>
              <a:pathLst>
                <a:path w="4348" h="9074" extrusionOk="0">
                  <a:moveTo>
                    <a:pt x="2949" y="0"/>
                  </a:moveTo>
                  <a:lnTo>
                    <a:pt x="396" y="1155"/>
                  </a:lnTo>
                  <a:lnTo>
                    <a:pt x="1" y="8541"/>
                  </a:lnTo>
                  <a:cubicBezTo>
                    <a:pt x="715" y="8967"/>
                    <a:pt x="1239" y="9073"/>
                    <a:pt x="1585" y="9073"/>
                  </a:cubicBezTo>
                  <a:cubicBezTo>
                    <a:pt x="1931" y="9073"/>
                    <a:pt x="2098" y="8967"/>
                    <a:pt x="2098" y="8967"/>
                  </a:cubicBezTo>
                  <a:cubicBezTo>
                    <a:pt x="1490" y="8055"/>
                    <a:pt x="1733" y="5441"/>
                    <a:pt x="1733" y="5441"/>
                  </a:cubicBezTo>
                  <a:lnTo>
                    <a:pt x="1733" y="5441"/>
                  </a:lnTo>
                  <a:cubicBezTo>
                    <a:pt x="1733" y="5441"/>
                    <a:pt x="2341" y="5593"/>
                    <a:pt x="2828" y="5593"/>
                  </a:cubicBezTo>
                  <a:cubicBezTo>
                    <a:pt x="3314" y="5593"/>
                    <a:pt x="3618" y="4985"/>
                    <a:pt x="3648" y="4529"/>
                  </a:cubicBezTo>
                  <a:cubicBezTo>
                    <a:pt x="3709" y="4073"/>
                    <a:pt x="3648" y="3587"/>
                    <a:pt x="4013" y="3040"/>
                  </a:cubicBezTo>
                  <a:cubicBezTo>
                    <a:pt x="4347" y="2493"/>
                    <a:pt x="4043" y="2310"/>
                    <a:pt x="3557" y="1824"/>
                  </a:cubicBezTo>
                  <a:cubicBezTo>
                    <a:pt x="3192" y="1459"/>
                    <a:pt x="3223" y="638"/>
                    <a:pt x="2949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870966" y="1616592"/>
              <a:ext cx="480078" cy="827235"/>
            </a:xfrm>
            <a:custGeom>
              <a:avLst/>
              <a:gdLst/>
              <a:ahLst/>
              <a:cxnLst/>
              <a:rect l="l" t="t" r="r" b="b"/>
              <a:pathLst>
                <a:path w="9423" h="16237" extrusionOk="0">
                  <a:moveTo>
                    <a:pt x="5147" y="0"/>
                  </a:moveTo>
                  <a:cubicBezTo>
                    <a:pt x="4557" y="0"/>
                    <a:pt x="3865" y="132"/>
                    <a:pt x="3161" y="552"/>
                  </a:cubicBezTo>
                  <a:cubicBezTo>
                    <a:pt x="1246" y="1616"/>
                    <a:pt x="2371" y="4868"/>
                    <a:pt x="1611" y="6479"/>
                  </a:cubicBezTo>
                  <a:cubicBezTo>
                    <a:pt x="851" y="8120"/>
                    <a:pt x="182" y="9276"/>
                    <a:pt x="122" y="11434"/>
                  </a:cubicBezTo>
                  <a:cubicBezTo>
                    <a:pt x="0" y="14473"/>
                    <a:pt x="1307" y="15415"/>
                    <a:pt x="1915" y="16236"/>
                  </a:cubicBezTo>
                  <a:cubicBezTo>
                    <a:pt x="1915" y="16236"/>
                    <a:pt x="3192" y="12315"/>
                    <a:pt x="3374" y="11950"/>
                  </a:cubicBezTo>
                  <a:cubicBezTo>
                    <a:pt x="3799" y="10978"/>
                    <a:pt x="5988" y="10339"/>
                    <a:pt x="5927" y="8941"/>
                  </a:cubicBezTo>
                  <a:cubicBezTo>
                    <a:pt x="5897" y="7877"/>
                    <a:pt x="6262" y="5294"/>
                    <a:pt x="5806" y="3774"/>
                  </a:cubicBezTo>
                  <a:cubicBezTo>
                    <a:pt x="5806" y="3774"/>
                    <a:pt x="7629" y="3136"/>
                    <a:pt x="7873" y="2102"/>
                  </a:cubicBezTo>
                  <a:cubicBezTo>
                    <a:pt x="7873" y="2102"/>
                    <a:pt x="8024" y="2437"/>
                    <a:pt x="8055" y="2710"/>
                  </a:cubicBezTo>
                  <a:cubicBezTo>
                    <a:pt x="8085" y="2984"/>
                    <a:pt x="8207" y="3622"/>
                    <a:pt x="8328" y="3774"/>
                  </a:cubicBezTo>
                  <a:cubicBezTo>
                    <a:pt x="8328" y="3774"/>
                    <a:pt x="9423" y="3196"/>
                    <a:pt x="9271" y="1494"/>
                  </a:cubicBezTo>
                  <a:cubicBezTo>
                    <a:pt x="9180" y="480"/>
                    <a:pt x="8334" y="275"/>
                    <a:pt x="7666" y="275"/>
                  </a:cubicBezTo>
                  <a:cubicBezTo>
                    <a:pt x="7212" y="275"/>
                    <a:pt x="6839" y="370"/>
                    <a:pt x="6839" y="370"/>
                  </a:cubicBezTo>
                  <a:cubicBezTo>
                    <a:pt x="6839" y="370"/>
                    <a:pt x="6136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264280" y="1675640"/>
              <a:ext cx="20175" cy="62003"/>
            </a:xfrm>
            <a:custGeom>
              <a:avLst/>
              <a:gdLst/>
              <a:ahLst/>
              <a:cxnLst/>
              <a:rect l="l" t="t" r="r" b="b"/>
              <a:pathLst>
                <a:path w="396" h="1217" extrusionOk="0">
                  <a:moveTo>
                    <a:pt x="304" y="1"/>
                  </a:moveTo>
                  <a:cubicBezTo>
                    <a:pt x="213" y="822"/>
                    <a:pt x="1" y="1126"/>
                    <a:pt x="1" y="1126"/>
                  </a:cubicBezTo>
                  <a:lnTo>
                    <a:pt x="61" y="1217"/>
                  </a:lnTo>
                  <a:cubicBezTo>
                    <a:pt x="61" y="1217"/>
                    <a:pt x="304" y="913"/>
                    <a:pt x="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245685" y="1915705"/>
              <a:ext cx="49623" cy="13960"/>
            </a:xfrm>
            <a:custGeom>
              <a:avLst/>
              <a:gdLst/>
              <a:ahLst/>
              <a:cxnLst/>
              <a:rect l="l" t="t" r="r" b="b"/>
              <a:pathLst>
                <a:path w="974" h="274" extrusionOk="0">
                  <a:moveTo>
                    <a:pt x="882" y="0"/>
                  </a:moveTo>
                  <a:cubicBezTo>
                    <a:pt x="882" y="0"/>
                    <a:pt x="760" y="169"/>
                    <a:pt x="482" y="169"/>
                  </a:cubicBezTo>
                  <a:cubicBezTo>
                    <a:pt x="369" y="169"/>
                    <a:pt x="229" y="140"/>
                    <a:pt x="62" y="61"/>
                  </a:cubicBezTo>
                  <a:lnTo>
                    <a:pt x="1" y="152"/>
                  </a:lnTo>
                  <a:cubicBezTo>
                    <a:pt x="214" y="213"/>
                    <a:pt x="366" y="274"/>
                    <a:pt x="487" y="274"/>
                  </a:cubicBezTo>
                  <a:cubicBezTo>
                    <a:pt x="821" y="274"/>
                    <a:pt x="973" y="61"/>
                    <a:pt x="973" y="6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214709" y="1783394"/>
              <a:ext cx="51151" cy="40962"/>
            </a:xfrm>
            <a:custGeom>
              <a:avLst/>
              <a:gdLst/>
              <a:ahLst/>
              <a:cxnLst/>
              <a:rect l="l" t="t" r="r" b="b"/>
              <a:pathLst>
                <a:path w="1004" h="804" extrusionOk="0">
                  <a:moveTo>
                    <a:pt x="890" y="1"/>
                  </a:moveTo>
                  <a:cubicBezTo>
                    <a:pt x="875" y="1"/>
                    <a:pt x="861" y="5"/>
                    <a:pt x="852" y="14"/>
                  </a:cubicBezTo>
                  <a:cubicBezTo>
                    <a:pt x="852" y="14"/>
                    <a:pt x="305" y="287"/>
                    <a:pt x="1" y="682"/>
                  </a:cubicBezTo>
                  <a:cubicBezTo>
                    <a:pt x="1" y="743"/>
                    <a:pt x="1" y="773"/>
                    <a:pt x="62" y="804"/>
                  </a:cubicBezTo>
                  <a:lnTo>
                    <a:pt x="92" y="804"/>
                  </a:lnTo>
                  <a:cubicBezTo>
                    <a:pt x="122" y="804"/>
                    <a:pt x="122" y="804"/>
                    <a:pt x="153" y="773"/>
                  </a:cubicBezTo>
                  <a:cubicBezTo>
                    <a:pt x="396" y="378"/>
                    <a:pt x="913" y="166"/>
                    <a:pt x="913" y="166"/>
                  </a:cubicBezTo>
                  <a:cubicBezTo>
                    <a:pt x="974" y="166"/>
                    <a:pt x="1004" y="74"/>
                    <a:pt x="974" y="44"/>
                  </a:cubicBezTo>
                  <a:cubicBezTo>
                    <a:pt x="974" y="22"/>
                    <a:pt x="928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248792" y="1815033"/>
              <a:ext cx="18647" cy="18647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38"/>
          <p:cNvGrpSpPr/>
          <p:nvPr/>
        </p:nvGrpSpPr>
        <p:grpSpPr>
          <a:xfrm>
            <a:off x="2850760" y="1788374"/>
            <a:ext cx="1542031" cy="3356530"/>
            <a:chOff x="2774560" y="1788374"/>
            <a:chExt cx="1542031" cy="3356530"/>
          </a:xfrm>
        </p:grpSpPr>
        <p:sp>
          <p:nvSpPr>
            <p:cNvPr id="1081" name="Google Shape;1081;p38"/>
            <p:cNvSpPr/>
            <p:nvPr/>
          </p:nvSpPr>
          <p:spPr>
            <a:xfrm>
              <a:off x="3655201" y="3539804"/>
              <a:ext cx="581636" cy="1435667"/>
            </a:xfrm>
            <a:custGeom>
              <a:avLst/>
              <a:gdLst/>
              <a:ahLst/>
              <a:cxnLst/>
              <a:rect l="l" t="t" r="r" b="b"/>
              <a:pathLst>
                <a:path w="10640" h="26263" extrusionOk="0">
                  <a:moveTo>
                    <a:pt x="4530" y="0"/>
                  </a:moveTo>
                  <a:lnTo>
                    <a:pt x="1" y="9514"/>
                  </a:lnTo>
                  <a:cubicBezTo>
                    <a:pt x="1" y="9514"/>
                    <a:pt x="1216" y="14226"/>
                    <a:pt x="2767" y="16840"/>
                  </a:cubicBezTo>
                  <a:cubicBezTo>
                    <a:pt x="4317" y="19484"/>
                    <a:pt x="8238" y="26262"/>
                    <a:pt x="8238" y="26262"/>
                  </a:cubicBezTo>
                  <a:lnTo>
                    <a:pt x="10639" y="25016"/>
                  </a:lnTo>
                  <a:cubicBezTo>
                    <a:pt x="10639" y="25016"/>
                    <a:pt x="5533" y="14864"/>
                    <a:pt x="5320" y="13253"/>
                  </a:cubicBezTo>
                  <a:cubicBezTo>
                    <a:pt x="5077" y="11642"/>
                    <a:pt x="4530" y="0"/>
                    <a:pt x="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3266429" y="3359796"/>
              <a:ext cx="686264" cy="1643886"/>
            </a:xfrm>
            <a:custGeom>
              <a:avLst/>
              <a:gdLst/>
              <a:ahLst/>
              <a:cxnLst/>
              <a:rect l="l" t="t" r="r" b="b"/>
              <a:pathLst>
                <a:path w="12554" h="30072" extrusionOk="0">
                  <a:moveTo>
                    <a:pt x="7789" y="1"/>
                  </a:moveTo>
                  <a:cubicBezTo>
                    <a:pt x="6472" y="1"/>
                    <a:pt x="5350" y="193"/>
                    <a:pt x="5350" y="193"/>
                  </a:cubicBezTo>
                  <a:lnTo>
                    <a:pt x="0" y="30072"/>
                  </a:lnTo>
                  <a:lnTo>
                    <a:pt x="2705" y="30072"/>
                  </a:lnTo>
                  <a:lnTo>
                    <a:pt x="10669" y="6211"/>
                  </a:lnTo>
                  <a:cubicBezTo>
                    <a:pt x="10669" y="6211"/>
                    <a:pt x="12553" y="4144"/>
                    <a:pt x="11824" y="1652"/>
                  </a:cubicBezTo>
                  <a:cubicBezTo>
                    <a:pt x="11385" y="301"/>
                    <a:pt x="9435" y="1"/>
                    <a:pt x="7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982284" y="5003593"/>
              <a:ext cx="440381" cy="141309"/>
            </a:xfrm>
            <a:custGeom>
              <a:avLst/>
              <a:gdLst/>
              <a:ahLst/>
              <a:cxnLst/>
              <a:rect l="l" t="t" r="r" b="b"/>
              <a:pathLst>
                <a:path w="8056" h="2585" extrusionOk="0">
                  <a:moveTo>
                    <a:pt x="5168" y="1"/>
                  </a:moveTo>
                  <a:cubicBezTo>
                    <a:pt x="5168" y="1"/>
                    <a:pt x="4347" y="1034"/>
                    <a:pt x="2888" y="1369"/>
                  </a:cubicBezTo>
                  <a:cubicBezTo>
                    <a:pt x="1490" y="1733"/>
                    <a:pt x="0" y="2585"/>
                    <a:pt x="0" y="2585"/>
                  </a:cubicBezTo>
                  <a:lnTo>
                    <a:pt x="8055" y="2493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3837998" y="4907221"/>
              <a:ext cx="478592" cy="237683"/>
            </a:xfrm>
            <a:custGeom>
              <a:avLst/>
              <a:gdLst/>
              <a:ahLst/>
              <a:cxnLst/>
              <a:rect l="l" t="t" r="r" b="b"/>
              <a:pathLst>
                <a:path w="8755" h="4348" extrusionOk="0">
                  <a:moveTo>
                    <a:pt x="7326" y="1"/>
                  </a:moveTo>
                  <a:lnTo>
                    <a:pt x="4985" y="1247"/>
                  </a:lnTo>
                  <a:cubicBezTo>
                    <a:pt x="4985" y="1247"/>
                    <a:pt x="4256" y="2615"/>
                    <a:pt x="3374" y="3071"/>
                  </a:cubicBezTo>
                  <a:cubicBezTo>
                    <a:pt x="2462" y="3527"/>
                    <a:pt x="0" y="4348"/>
                    <a:pt x="2006" y="4348"/>
                  </a:cubicBezTo>
                  <a:cubicBezTo>
                    <a:pt x="3982" y="4348"/>
                    <a:pt x="8754" y="1612"/>
                    <a:pt x="8754" y="1612"/>
                  </a:cubicBezTo>
                  <a:lnTo>
                    <a:pt x="7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2784563" y="2815344"/>
              <a:ext cx="501825" cy="402170"/>
            </a:xfrm>
            <a:custGeom>
              <a:avLst/>
              <a:gdLst/>
              <a:ahLst/>
              <a:cxnLst/>
              <a:rect l="l" t="t" r="r" b="b"/>
              <a:pathLst>
                <a:path w="9180" h="7357" extrusionOk="0">
                  <a:moveTo>
                    <a:pt x="0" y="1"/>
                  </a:moveTo>
                  <a:lnTo>
                    <a:pt x="0" y="7357"/>
                  </a:lnTo>
                  <a:lnTo>
                    <a:pt x="9180" y="7357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2857649" y="2679122"/>
              <a:ext cx="357290" cy="136280"/>
            </a:xfrm>
            <a:custGeom>
              <a:avLst/>
              <a:gdLst/>
              <a:ahLst/>
              <a:cxnLst/>
              <a:rect l="l" t="t" r="r" b="b"/>
              <a:pathLst>
                <a:path w="6536" h="2493" extrusionOk="0">
                  <a:moveTo>
                    <a:pt x="1" y="0"/>
                  </a:moveTo>
                  <a:lnTo>
                    <a:pt x="1" y="2493"/>
                  </a:lnTo>
                  <a:lnTo>
                    <a:pt x="6536" y="2493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2992233" y="2679122"/>
              <a:ext cx="84785" cy="540090"/>
            </a:xfrm>
            <a:custGeom>
              <a:avLst/>
              <a:gdLst/>
              <a:ahLst/>
              <a:cxnLst/>
              <a:rect l="l" t="t" r="r" b="b"/>
              <a:pathLst>
                <a:path w="1551" h="9880" extrusionOk="0">
                  <a:moveTo>
                    <a:pt x="1" y="0"/>
                  </a:moveTo>
                  <a:lnTo>
                    <a:pt x="1" y="9879"/>
                  </a:lnTo>
                  <a:lnTo>
                    <a:pt x="1551" y="987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2774560" y="3097300"/>
              <a:ext cx="274254" cy="154921"/>
            </a:xfrm>
            <a:custGeom>
              <a:avLst/>
              <a:gdLst/>
              <a:ahLst/>
              <a:cxnLst/>
              <a:rect l="l" t="t" r="r" b="b"/>
              <a:pathLst>
                <a:path w="5017" h="2834" extrusionOk="0">
                  <a:moveTo>
                    <a:pt x="1800" y="0"/>
                  </a:moveTo>
                  <a:cubicBezTo>
                    <a:pt x="1594" y="0"/>
                    <a:pt x="1813" y="719"/>
                    <a:pt x="2098" y="952"/>
                  </a:cubicBezTo>
                  <a:cubicBezTo>
                    <a:pt x="2433" y="1196"/>
                    <a:pt x="2767" y="1500"/>
                    <a:pt x="2767" y="1500"/>
                  </a:cubicBezTo>
                  <a:cubicBezTo>
                    <a:pt x="2767" y="1500"/>
                    <a:pt x="2088" y="2206"/>
                    <a:pt x="472" y="2206"/>
                  </a:cubicBezTo>
                  <a:cubicBezTo>
                    <a:pt x="379" y="2206"/>
                    <a:pt x="283" y="2204"/>
                    <a:pt x="183" y="2199"/>
                  </a:cubicBezTo>
                  <a:lnTo>
                    <a:pt x="183" y="2199"/>
                  </a:lnTo>
                  <a:cubicBezTo>
                    <a:pt x="183" y="2199"/>
                    <a:pt x="1" y="2715"/>
                    <a:pt x="1065" y="2807"/>
                  </a:cubicBezTo>
                  <a:cubicBezTo>
                    <a:pt x="1228" y="2825"/>
                    <a:pt x="1435" y="2833"/>
                    <a:pt x="1668" y="2833"/>
                  </a:cubicBezTo>
                  <a:cubicBezTo>
                    <a:pt x="2949" y="2833"/>
                    <a:pt x="5016" y="2594"/>
                    <a:pt x="5016" y="2594"/>
                  </a:cubicBezTo>
                  <a:lnTo>
                    <a:pt x="5016" y="1256"/>
                  </a:lnTo>
                  <a:lnTo>
                    <a:pt x="4986" y="1256"/>
                  </a:lnTo>
                  <a:cubicBezTo>
                    <a:pt x="4986" y="1256"/>
                    <a:pt x="4347" y="1256"/>
                    <a:pt x="3679" y="1044"/>
                  </a:cubicBezTo>
                  <a:cubicBezTo>
                    <a:pt x="3040" y="800"/>
                    <a:pt x="2372" y="436"/>
                    <a:pt x="1946" y="71"/>
                  </a:cubicBezTo>
                  <a:cubicBezTo>
                    <a:pt x="1883" y="22"/>
                    <a:pt x="1835" y="0"/>
                    <a:pt x="1800" y="0"/>
                  </a:cubicBez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3387674" y="2378361"/>
              <a:ext cx="533421" cy="1076791"/>
            </a:xfrm>
            <a:custGeom>
              <a:avLst/>
              <a:gdLst/>
              <a:ahLst/>
              <a:cxnLst/>
              <a:rect l="l" t="t" r="r" b="b"/>
              <a:pathLst>
                <a:path w="9758" h="19698" extrusionOk="0">
                  <a:moveTo>
                    <a:pt x="4712" y="1"/>
                  </a:moveTo>
                  <a:lnTo>
                    <a:pt x="1673" y="1338"/>
                  </a:lnTo>
                  <a:cubicBezTo>
                    <a:pt x="1673" y="1338"/>
                    <a:pt x="1" y="4074"/>
                    <a:pt x="153" y="7539"/>
                  </a:cubicBezTo>
                  <a:cubicBezTo>
                    <a:pt x="305" y="10943"/>
                    <a:pt x="1430" y="13193"/>
                    <a:pt x="2007" y="19697"/>
                  </a:cubicBezTo>
                  <a:cubicBezTo>
                    <a:pt x="2007" y="19697"/>
                    <a:pt x="2882" y="19036"/>
                    <a:pt x="4384" y="19036"/>
                  </a:cubicBezTo>
                  <a:cubicBezTo>
                    <a:pt x="4760" y="19036"/>
                    <a:pt x="5174" y="19077"/>
                    <a:pt x="5624" y="19180"/>
                  </a:cubicBezTo>
                  <a:cubicBezTo>
                    <a:pt x="7621" y="19673"/>
                    <a:pt x="9372" y="19698"/>
                    <a:pt x="9702" y="19698"/>
                  </a:cubicBezTo>
                  <a:cubicBezTo>
                    <a:pt x="9739" y="19698"/>
                    <a:pt x="9758" y="19697"/>
                    <a:pt x="9758" y="19697"/>
                  </a:cubicBezTo>
                  <a:cubicBezTo>
                    <a:pt x="9758" y="19697"/>
                    <a:pt x="8907" y="12858"/>
                    <a:pt x="8421" y="9180"/>
                  </a:cubicBezTo>
                  <a:cubicBezTo>
                    <a:pt x="8025" y="5442"/>
                    <a:pt x="6384" y="274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3038752" y="2640912"/>
              <a:ext cx="641439" cy="609843"/>
            </a:xfrm>
            <a:custGeom>
              <a:avLst/>
              <a:gdLst/>
              <a:ahLst/>
              <a:cxnLst/>
              <a:rect l="l" t="t" r="r" b="b"/>
              <a:pathLst>
                <a:path w="11734" h="11156" extrusionOk="0">
                  <a:moveTo>
                    <a:pt x="8268" y="0"/>
                  </a:moveTo>
                  <a:lnTo>
                    <a:pt x="6749" y="8298"/>
                  </a:lnTo>
                  <a:lnTo>
                    <a:pt x="5198" y="8694"/>
                  </a:lnTo>
                  <a:cubicBezTo>
                    <a:pt x="3648" y="9028"/>
                    <a:pt x="1" y="9423"/>
                    <a:pt x="1" y="9423"/>
                  </a:cubicBezTo>
                  <a:lnTo>
                    <a:pt x="1" y="11156"/>
                  </a:lnTo>
                  <a:lnTo>
                    <a:pt x="8846" y="10882"/>
                  </a:lnTo>
                  <a:cubicBezTo>
                    <a:pt x="9302" y="10852"/>
                    <a:pt x="9727" y="10517"/>
                    <a:pt x="9788" y="10061"/>
                  </a:cubicBezTo>
                  <a:lnTo>
                    <a:pt x="11734" y="4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3407627" y="2639217"/>
              <a:ext cx="89815" cy="456999"/>
            </a:xfrm>
            <a:custGeom>
              <a:avLst/>
              <a:gdLst/>
              <a:ahLst/>
              <a:cxnLst/>
              <a:rect l="l" t="t" r="r" b="b"/>
              <a:pathLst>
                <a:path w="1643" h="8360" extrusionOk="0">
                  <a:moveTo>
                    <a:pt x="1520" y="1"/>
                  </a:moveTo>
                  <a:lnTo>
                    <a:pt x="1" y="8360"/>
                  </a:lnTo>
                  <a:lnTo>
                    <a:pt x="122" y="8360"/>
                  </a:lnTo>
                  <a:lnTo>
                    <a:pt x="1642" y="3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3472458" y="2667478"/>
              <a:ext cx="211062" cy="573327"/>
            </a:xfrm>
            <a:custGeom>
              <a:avLst/>
              <a:gdLst/>
              <a:ahLst/>
              <a:cxnLst/>
              <a:rect l="l" t="t" r="r" b="b"/>
              <a:pathLst>
                <a:path w="3861" h="10488" extrusionOk="0">
                  <a:moveTo>
                    <a:pt x="3769" y="1"/>
                  </a:moveTo>
                  <a:lnTo>
                    <a:pt x="1824" y="9575"/>
                  </a:lnTo>
                  <a:cubicBezTo>
                    <a:pt x="1763" y="10001"/>
                    <a:pt x="1368" y="10335"/>
                    <a:pt x="912" y="10335"/>
                  </a:cubicBezTo>
                  <a:lnTo>
                    <a:pt x="0" y="10366"/>
                  </a:lnTo>
                  <a:lnTo>
                    <a:pt x="0" y="10487"/>
                  </a:lnTo>
                  <a:lnTo>
                    <a:pt x="912" y="10487"/>
                  </a:lnTo>
                  <a:cubicBezTo>
                    <a:pt x="1398" y="10457"/>
                    <a:pt x="1824" y="10092"/>
                    <a:pt x="1945" y="9606"/>
                  </a:cubicBezTo>
                  <a:lnTo>
                    <a:pt x="3860" y="3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3407627" y="3091397"/>
              <a:ext cx="66527" cy="18094"/>
            </a:xfrm>
            <a:custGeom>
              <a:avLst/>
              <a:gdLst/>
              <a:ahLst/>
              <a:cxnLst/>
              <a:rect l="l" t="t" r="r" b="b"/>
              <a:pathLst>
                <a:path w="1217" h="331" extrusionOk="0">
                  <a:moveTo>
                    <a:pt x="267" y="0"/>
                  </a:moveTo>
                  <a:cubicBezTo>
                    <a:pt x="179" y="0"/>
                    <a:pt x="90" y="8"/>
                    <a:pt x="1" y="27"/>
                  </a:cubicBezTo>
                  <a:lnTo>
                    <a:pt x="61" y="149"/>
                  </a:lnTo>
                  <a:cubicBezTo>
                    <a:pt x="148" y="128"/>
                    <a:pt x="236" y="120"/>
                    <a:pt x="324" y="120"/>
                  </a:cubicBezTo>
                  <a:cubicBezTo>
                    <a:pt x="764" y="120"/>
                    <a:pt x="1186" y="331"/>
                    <a:pt x="1186" y="331"/>
                  </a:cubicBezTo>
                  <a:lnTo>
                    <a:pt x="1216" y="240"/>
                  </a:lnTo>
                  <a:cubicBezTo>
                    <a:pt x="1191" y="240"/>
                    <a:pt x="75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3911084" y="34533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4550" cap="rnd" cmpd="sng">
              <a:solidFill>
                <a:srgbClr val="41415B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99610" y="1946407"/>
              <a:ext cx="347341" cy="505159"/>
            </a:xfrm>
            <a:custGeom>
              <a:avLst/>
              <a:gdLst/>
              <a:ahLst/>
              <a:cxnLst/>
              <a:rect l="l" t="t" r="r" b="b"/>
              <a:pathLst>
                <a:path w="6354" h="9241" extrusionOk="0">
                  <a:moveTo>
                    <a:pt x="1004" y="0"/>
                  </a:moveTo>
                  <a:cubicBezTo>
                    <a:pt x="1004" y="0"/>
                    <a:pt x="761" y="912"/>
                    <a:pt x="882" y="1429"/>
                  </a:cubicBezTo>
                  <a:cubicBezTo>
                    <a:pt x="1004" y="1915"/>
                    <a:pt x="1" y="3252"/>
                    <a:pt x="244" y="3617"/>
                  </a:cubicBezTo>
                  <a:cubicBezTo>
                    <a:pt x="457" y="4012"/>
                    <a:pt x="1004" y="4012"/>
                    <a:pt x="730" y="5015"/>
                  </a:cubicBezTo>
                  <a:cubicBezTo>
                    <a:pt x="496" y="5900"/>
                    <a:pt x="886" y="6496"/>
                    <a:pt x="1671" y="6496"/>
                  </a:cubicBezTo>
                  <a:cubicBezTo>
                    <a:pt x="1803" y="6496"/>
                    <a:pt x="1945" y="6479"/>
                    <a:pt x="2098" y="6444"/>
                  </a:cubicBezTo>
                  <a:lnTo>
                    <a:pt x="3162" y="6201"/>
                  </a:lnTo>
                  <a:lnTo>
                    <a:pt x="3314" y="9240"/>
                  </a:lnTo>
                  <a:cubicBezTo>
                    <a:pt x="3314" y="9240"/>
                    <a:pt x="5594" y="8876"/>
                    <a:pt x="6354" y="7903"/>
                  </a:cubicBezTo>
                  <a:lnTo>
                    <a:pt x="6050" y="4195"/>
                  </a:lnTo>
                  <a:lnTo>
                    <a:pt x="6232" y="1611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145129" y="1891525"/>
              <a:ext cx="214396" cy="56578"/>
            </a:xfrm>
            <a:custGeom>
              <a:avLst/>
              <a:gdLst/>
              <a:ahLst/>
              <a:cxnLst/>
              <a:rect l="l" t="t" r="r" b="b"/>
              <a:pathLst>
                <a:path w="3922" h="1035" extrusionOk="0">
                  <a:moveTo>
                    <a:pt x="61" y="1"/>
                  </a:moveTo>
                  <a:lnTo>
                    <a:pt x="0" y="305"/>
                  </a:lnTo>
                  <a:lnTo>
                    <a:pt x="3860" y="1034"/>
                  </a:lnTo>
                  <a:lnTo>
                    <a:pt x="3921" y="7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3407627" y="1931430"/>
              <a:ext cx="352316" cy="345701"/>
            </a:xfrm>
            <a:custGeom>
              <a:avLst/>
              <a:gdLst/>
              <a:ahLst/>
              <a:cxnLst/>
              <a:rect l="l" t="t" r="r" b="b"/>
              <a:pathLst>
                <a:path w="6445" h="6324" extrusionOk="0">
                  <a:moveTo>
                    <a:pt x="1" y="0"/>
                  </a:moveTo>
                  <a:lnTo>
                    <a:pt x="457" y="426"/>
                  </a:lnTo>
                  <a:cubicBezTo>
                    <a:pt x="457" y="426"/>
                    <a:pt x="2888" y="1703"/>
                    <a:pt x="2827" y="2766"/>
                  </a:cubicBezTo>
                  <a:cubicBezTo>
                    <a:pt x="2827" y="2766"/>
                    <a:pt x="3098" y="2469"/>
                    <a:pt x="3368" y="2469"/>
                  </a:cubicBezTo>
                  <a:cubicBezTo>
                    <a:pt x="3503" y="2469"/>
                    <a:pt x="3638" y="2544"/>
                    <a:pt x="3739" y="2766"/>
                  </a:cubicBezTo>
                  <a:cubicBezTo>
                    <a:pt x="4043" y="3405"/>
                    <a:pt x="3709" y="4013"/>
                    <a:pt x="3435" y="4073"/>
                  </a:cubicBezTo>
                  <a:cubicBezTo>
                    <a:pt x="3435" y="4073"/>
                    <a:pt x="3648" y="4529"/>
                    <a:pt x="3618" y="5137"/>
                  </a:cubicBezTo>
                  <a:cubicBezTo>
                    <a:pt x="3588" y="5731"/>
                    <a:pt x="4051" y="6324"/>
                    <a:pt x="4327" y="6324"/>
                  </a:cubicBezTo>
                  <a:cubicBezTo>
                    <a:pt x="4334" y="6324"/>
                    <a:pt x="4341" y="6323"/>
                    <a:pt x="4347" y="6323"/>
                  </a:cubicBezTo>
                  <a:cubicBezTo>
                    <a:pt x="4621" y="6292"/>
                    <a:pt x="4195" y="5411"/>
                    <a:pt x="4955" y="4529"/>
                  </a:cubicBezTo>
                  <a:cubicBezTo>
                    <a:pt x="5715" y="3648"/>
                    <a:pt x="6171" y="3040"/>
                    <a:pt x="6445" y="18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3354438" y="1788374"/>
              <a:ext cx="447050" cy="247796"/>
            </a:xfrm>
            <a:custGeom>
              <a:avLst/>
              <a:gdLst/>
              <a:ahLst/>
              <a:cxnLst/>
              <a:rect l="l" t="t" r="r" b="b"/>
              <a:pathLst>
                <a:path w="8178" h="4533" extrusionOk="0">
                  <a:moveTo>
                    <a:pt x="3455" y="0"/>
                  </a:moveTo>
                  <a:cubicBezTo>
                    <a:pt x="633" y="0"/>
                    <a:pt x="1" y="2891"/>
                    <a:pt x="1" y="2891"/>
                  </a:cubicBezTo>
                  <a:lnTo>
                    <a:pt x="7448" y="4532"/>
                  </a:lnTo>
                  <a:cubicBezTo>
                    <a:pt x="7448" y="4532"/>
                    <a:pt x="8177" y="1189"/>
                    <a:pt x="4986" y="247"/>
                  </a:cubicBezTo>
                  <a:cubicBezTo>
                    <a:pt x="4415" y="75"/>
                    <a:pt x="3907" y="0"/>
                    <a:pt x="3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3366082" y="2180642"/>
              <a:ext cx="58218" cy="23342"/>
            </a:xfrm>
            <a:custGeom>
              <a:avLst/>
              <a:gdLst/>
              <a:ahLst/>
              <a:cxnLst/>
              <a:rect l="l" t="t" r="r" b="b"/>
              <a:pathLst>
                <a:path w="1065" h="427" extrusionOk="0">
                  <a:moveTo>
                    <a:pt x="1004" y="1"/>
                  </a:moveTo>
                  <a:cubicBezTo>
                    <a:pt x="903" y="244"/>
                    <a:pt x="693" y="352"/>
                    <a:pt x="448" y="352"/>
                  </a:cubicBezTo>
                  <a:cubicBezTo>
                    <a:pt x="325" y="352"/>
                    <a:pt x="193" y="325"/>
                    <a:pt x="62" y="274"/>
                  </a:cubicBezTo>
                  <a:lnTo>
                    <a:pt x="1" y="366"/>
                  </a:lnTo>
                  <a:cubicBezTo>
                    <a:pt x="153" y="396"/>
                    <a:pt x="305" y="426"/>
                    <a:pt x="426" y="426"/>
                  </a:cubicBezTo>
                  <a:cubicBezTo>
                    <a:pt x="700" y="426"/>
                    <a:pt x="973" y="335"/>
                    <a:pt x="1065" y="62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3391009" y="2001235"/>
              <a:ext cx="79811" cy="26622"/>
            </a:xfrm>
            <a:custGeom>
              <a:avLst/>
              <a:gdLst/>
              <a:ahLst/>
              <a:cxnLst/>
              <a:rect l="l" t="t" r="r" b="b"/>
              <a:pathLst>
                <a:path w="1460" h="487" extrusionOk="0">
                  <a:moveTo>
                    <a:pt x="92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122"/>
                    <a:pt x="31" y="152"/>
                    <a:pt x="92" y="152"/>
                  </a:cubicBezTo>
                  <a:cubicBezTo>
                    <a:pt x="92" y="152"/>
                    <a:pt x="821" y="152"/>
                    <a:pt x="1308" y="486"/>
                  </a:cubicBezTo>
                  <a:lnTo>
                    <a:pt x="1460" y="486"/>
                  </a:lnTo>
                  <a:cubicBezTo>
                    <a:pt x="1460" y="456"/>
                    <a:pt x="1460" y="395"/>
                    <a:pt x="1429" y="365"/>
                  </a:cubicBezTo>
                  <a:cubicBezTo>
                    <a:pt x="882" y="30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3391009" y="2046060"/>
              <a:ext cx="33291" cy="33291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2" y="1"/>
                    <a:pt x="1" y="153"/>
                    <a:pt x="1" y="305"/>
                  </a:cubicBezTo>
                  <a:cubicBezTo>
                    <a:pt x="1" y="517"/>
                    <a:pt x="153" y="609"/>
                    <a:pt x="305" y="609"/>
                  </a:cubicBezTo>
                  <a:cubicBezTo>
                    <a:pt x="517" y="609"/>
                    <a:pt x="609" y="457"/>
                    <a:pt x="609" y="305"/>
                  </a:cubicBezTo>
                  <a:cubicBezTo>
                    <a:pt x="609" y="153"/>
                    <a:pt x="5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1102;p38">
            <a:extLst>
              <a:ext uri="{FF2B5EF4-FFF2-40B4-BE49-F238E27FC236}">
                <a16:creationId xmlns:a16="http://schemas.microsoft.com/office/drawing/2014/main" id="{A64B12F4-EC70-44FF-AC50-18D93BA1A96E}"/>
              </a:ext>
            </a:extLst>
          </p:cNvPr>
          <p:cNvCxnSpPr/>
          <p:nvPr/>
        </p:nvCxnSpPr>
        <p:spPr>
          <a:xfrm rot="10800000" flipH="1">
            <a:off x="4834307" y="2665678"/>
            <a:ext cx="3249300" cy="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5"/>
          <p:cNvSpPr txBox="1">
            <a:spLocks noGrp="1"/>
          </p:cNvSpPr>
          <p:nvPr>
            <p:ph type="title"/>
          </p:nvPr>
        </p:nvSpPr>
        <p:spPr>
          <a:xfrm>
            <a:off x="310725" y="1668950"/>
            <a:ext cx="6747300" cy="1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Perencanaan Tahap Selanjutnya</a:t>
            </a:r>
            <a:endParaRPr/>
          </a:p>
        </p:txBody>
      </p:sp>
      <p:grpSp>
        <p:nvGrpSpPr>
          <p:cNvPr id="2260" name="Google Shape;2260;p65"/>
          <p:cNvGrpSpPr/>
          <p:nvPr/>
        </p:nvGrpSpPr>
        <p:grpSpPr>
          <a:xfrm>
            <a:off x="6947875" y="3501526"/>
            <a:ext cx="805839" cy="1650666"/>
            <a:chOff x="7493850" y="624288"/>
            <a:chExt cx="805839" cy="1650666"/>
          </a:xfrm>
        </p:grpSpPr>
        <p:sp>
          <p:nvSpPr>
            <p:cNvPr id="2261" name="Google Shape;2261;p65"/>
            <p:cNvSpPr/>
            <p:nvPr/>
          </p:nvSpPr>
          <p:spPr>
            <a:xfrm>
              <a:off x="7493850" y="728435"/>
              <a:ext cx="805839" cy="1546519"/>
            </a:xfrm>
            <a:custGeom>
              <a:avLst/>
              <a:gdLst/>
              <a:ahLst/>
              <a:cxnLst/>
              <a:rect l="l" t="t" r="r" b="b"/>
              <a:pathLst>
                <a:path w="18056" h="34652" extrusionOk="0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7534555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7534555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7534555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7534555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7534555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7534555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7534555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7534555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7534555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7534555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7534555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7534555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7534555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7534555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7534555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7534555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7534555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7534555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7534555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7534555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7525660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7915771" y="86273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7915771" y="92919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7915771" y="99570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7915771" y="1060820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7915771" y="112727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7915771" y="1193783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7915771" y="125885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7915771" y="1325362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7915771" y="1391821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7915771" y="1458325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7915771" y="152478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7915771" y="1589904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7915771" y="1656363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7915771" y="1722867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7915771" y="178932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7915771" y="1854446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7915771" y="1920950"/>
              <a:ext cx="341910" cy="27135"/>
            </a:xfrm>
            <a:custGeom>
              <a:avLst/>
              <a:gdLst/>
              <a:ahLst/>
              <a:cxnLst/>
              <a:rect l="l" t="t" r="r" b="b"/>
              <a:pathLst>
                <a:path w="766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7915771" y="198740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7915771" y="205252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7915771" y="2118989"/>
              <a:ext cx="341910" cy="27180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7916243" y="2181659"/>
              <a:ext cx="350318" cy="27848"/>
            </a:xfrm>
            <a:custGeom>
              <a:avLst/>
              <a:gdLst/>
              <a:ahLst/>
              <a:cxnLst/>
              <a:rect l="l" t="t" r="r" b="b"/>
              <a:pathLst>
                <a:path w="7661" h="609" extrusionOk="0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7557631" y="624288"/>
              <a:ext cx="676948" cy="120769"/>
            </a:xfrm>
            <a:custGeom>
              <a:avLst/>
              <a:gdLst/>
              <a:ahLst/>
              <a:cxnLst/>
              <a:rect l="l" t="t" r="r" b="b"/>
              <a:pathLst>
                <a:path w="15168" h="2706" extrusionOk="0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5"/>
          <p:cNvGrpSpPr/>
          <p:nvPr/>
        </p:nvGrpSpPr>
        <p:grpSpPr>
          <a:xfrm>
            <a:off x="3958520" y="2225100"/>
            <a:ext cx="3099507" cy="2916320"/>
            <a:chOff x="4568120" y="2187000"/>
            <a:chExt cx="3099507" cy="2916320"/>
          </a:xfrm>
        </p:grpSpPr>
        <p:sp>
          <p:nvSpPr>
            <p:cNvPr id="2306" name="Google Shape;2306;p65"/>
            <p:cNvSpPr/>
            <p:nvPr/>
          </p:nvSpPr>
          <p:spPr>
            <a:xfrm>
              <a:off x="6250302" y="4503125"/>
              <a:ext cx="78946" cy="21472"/>
            </a:xfrm>
            <a:custGeom>
              <a:avLst/>
              <a:gdLst/>
              <a:ahLst/>
              <a:cxnLst/>
              <a:rect l="l" t="t" r="r" b="b"/>
              <a:pathLst>
                <a:path w="2184" h="594" extrusionOk="0">
                  <a:moveTo>
                    <a:pt x="2183" y="0"/>
                  </a:moveTo>
                  <a:lnTo>
                    <a:pt x="1" y="24"/>
                  </a:lnTo>
                  <a:lnTo>
                    <a:pt x="1993" y="593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6322342" y="3415946"/>
              <a:ext cx="617363" cy="1244125"/>
            </a:xfrm>
            <a:custGeom>
              <a:avLst/>
              <a:gdLst/>
              <a:ahLst/>
              <a:cxnLst/>
              <a:rect l="l" t="t" r="r" b="b"/>
              <a:pathLst>
                <a:path w="17079" h="34418" extrusionOk="0">
                  <a:moveTo>
                    <a:pt x="12595" y="1"/>
                  </a:moveTo>
                  <a:lnTo>
                    <a:pt x="11409" y="1732"/>
                  </a:lnTo>
                  <a:cubicBezTo>
                    <a:pt x="11325" y="1845"/>
                    <a:pt x="11183" y="1915"/>
                    <a:pt x="11042" y="1915"/>
                  </a:cubicBezTo>
                  <a:cubicBezTo>
                    <a:pt x="10944" y="1915"/>
                    <a:pt x="10847" y="1881"/>
                    <a:pt x="10769" y="1804"/>
                  </a:cubicBezTo>
                  <a:cubicBezTo>
                    <a:pt x="10674" y="1732"/>
                    <a:pt x="10627" y="1614"/>
                    <a:pt x="10627" y="1495"/>
                  </a:cubicBezTo>
                  <a:cubicBezTo>
                    <a:pt x="10627" y="1400"/>
                    <a:pt x="10650" y="1305"/>
                    <a:pt x="10698" y="1211"/>
                  </a:cubicBezTo>
                  <a:lnTo>
                    <a:pt x="10816" y="1045"/>
                  </a:lnTo>
                  <a:lnTo>
                    <a:pt x="10816" y="1045"/>
                  </a:lnTo>
                  <a:cubicBezTo>
                    <a:pt x="10722" y="1092"/>
                    <a:pt x="10650" y="1092"/>
                    <a:pt x="10555" y="1092"/>
                  </a:cubicBezTo>
                  <a:cubicBezTo>
                    <a:pt x="10366" y="1092"/>
                    <a:pt x="10223" y="1021"/>
                    <a:pt x="10105" y="902"/>
                  </a:cubicBezTo>
                  <a:cubicBezTo>
                    <a:pt x="9962" y="973"/>
                    <a:pt x="9773" y="1068"/>
                    <a:pt x="9607" y="1092"/>
                  </a:cubicBezTo>
                  <a:lnTo>
                    <a:pt x="12524" y="7022"/>
                  </a:lnTo>
                  <a:cubicBezTo>
                    <a:pt x="15323" y="12596"/>
                    <a:pt x="14825" y="19285"/>
                    <a:pt x="11220" y="24337"/>
                  </a:cubicBezTo>
                  <a:lnTo>
                    <a:pt x="9346" y="26994"/>
                  </a:lnTo>
                  <a:cubicBezTo>
                    <a:pt x="9085" y="27326"/>
                    <a:pt x="8848" y="27753"/>
                    <a:pt x="8610" y="28132"/>
                  </a:cubicBezTo>
                  <a:cubicBezTo>
                    <a:pt x="8539" y="28203"/>
                    <a:pt x="8516" y="28275"/>
                    <a:pt x="8492" y="28346"/>
                  </a:cubicBezTo>
                  <a:cubicBezTo>
                    <a:pt x="7899" y="29318"/>
                    <a:pt x="6784" y="29935"/>
                    <a:pt x="5646" y="29982"/>
                  </a:cubicBezTo>
                  <a:lnTo>
                    <a:pt x="3890" y="29982"/>
                  </a:lnTo>
                  <a:lnTo>
                    <a:pt x="664" y="30006"/>
                  </a:lnTo>
                  <a:lnTo>
                    <a:pt x="190" y="30006"/>
                  </a:lnTo>
                  <a:lnTo>
                    <a:pt x="0" y="30599"/>
                  </a:lnTo>
                  <a:lnTo>
                    <a:pt x="6144" y="33066"/>
                  </a:lnTo>
                  <a:cubicBezTo>
                    <a:pt x="6547" y="33232"/>
                    <a:pt x="6855" y="33611"/>
                    <a:pt x="6879" y="34062"/>
                  </a:cubicBezTo>
                  <a:lnTo>
                    <a:pt x="6879" y="34181"/>
                  </a:lnTo>
                  <a:lnTo>
                    <a:pt x="6879" y="34371"/>
                  </a:lnTo>
                  <a:lnTo>
                    <a:pt x="7164" y="34418"/>
                  </a:lnTo>
                  <a:cubicBezTo>
                    <a:pt x="9844" y="34133"/>
                    <a:pt x="12145" y="32426"/>
                    <a:pt x="13260" y="29982"/>
                  </a:cubicBezTo>
                  <a:lnTo>
                    <a:pt x="13781" y="28796"/>
                  </a:lnTo>
                  <a:lnTo>
                    <a:pt x="15110" y="25784"/>
                  </a:lnTo>
                  <a:lnTo>
                    <a:pt x="15655" y="24053"/>
                  </a:lnTo>
                  <a:cubicBezTo>
                    <a:pt x="16723" y="20518"/>
                    <a:pt x="17078" y="16818"/>
                    <a:pt x="16699" y="13142"/>
                  </a:cubicBezTo>
                  <a:lnTo>
                    <a:pt x="16628" y="12572"/>
                  </a:lnTo>
                  <a:lnTo>
                    <a:pt x="125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4580988" y="3260769"/>
              <a:ext cx="2579992" cy="1522280"/>
            </a:xfrm>
            <a:custGeom>
              <a:avLst/>
              <a:gdLst/>
              <a:ahLst/>
              <a:cxnLst/>
              <a:rect l="l" t="t" r="r" b="b"/>
              <a:pathLst>
                <a:path w="71374" h="42113" extrusionOk="0">
                  <a:moveTo>
                    <a:pt x="62194" y="1"/>
                  </a:moveTo>
                  <a:cubicBezTo>
                    <a:pt x="62193" y="1"/>
                    <a:pt x="58825" y="143"/>
                    <a:pt x="57782" y="2064"/>
                  </a:cubicBezTo>
                  <a:lnTo>
                    <a:pt x="57971" y="2017"/>
                  </a:lnTo>
                  <a:cubicBezTo>
                    <a:pt x="58127" y="1958"/>
                    <a:pt x="58289" y="1929"/>
                    <a:pt x="58450" y="1929"/>
                  </a:cubicBezTo>
                  <a:cubicBezTo>
                    <a:pt x="58806" y="1929"/>
                    <a:pt x="59157" y="2071"/>
                    <a:pt x="59418" y="2349"/>
                  </a:cubicBezTo>
                  <a:lnTo>
                    <a:pt x="60699" y="3559"/>
                  </a:lnTo>
                  <a:cubicBezTo>
                    <a:pt x="60889" y="3725"/>
                    <a:pt x="60936" y="4057"/>
                    <a:pt x="60770" y="4294"/>
                  </a:cubicBezTo>
                  <a:lnTo>
                    <a:pt x="64803" y="16865"/>
                  </a:lnTo>
                  <a:lnTo>
                    <a:pt x="64874" y="17435"/>
                  </a:lnTo>
                  <a:cubicBezTo>
                    <a:pt x="65253" y="21111"/>
                    <a:pt x="64898" y="24835"/>
                    <a:pt x="63806" y="28369"/>
                  </a:cubicBezTo>
                  <a:lnTo>
                    <a:pt x="63261" y="30124"/>
                  </a:lnTo>
                  <a:lnTo>
                    <a:pt x="61933" y="33113"/>
                  </a:lnTo>
                  <a:lnTo>
                    <a:pt x="61411" y="34299"/>
                  </a:lnTo>
                  <a:cubicBezTo>
                    <a:pt x="60296" y="36766"/>
                    <a:pt x="57995" y="38450"/>
                    <a:pt x="55315" y="38735"/>
                  </a:cubicBezTo>
                  <a:lnTo>
                    <a:pt x="55030" y="38687"/>
                  </a:lnTo>
                  <a:cubicBezTo>
                    <a:pt x="54959" y="39138"/>
                    <a:pt x="54674" y="39494"/>
                    <a:pt x="54224" y="39636"/>
                  </a:cubicBezTo>
                  <a:lnTo>
                    <a:pt x="52824" y="40110"/>
                  </a:lnTo>
                  <a:cubicBezTo>
                    <a:pt x="51685" y="40504"/>
                    <a:pt x="50509" y="40717"/>
                    <a:pt x="49296" y="40717"/>
                  </a:cubicBezTo>
                  <a:cubicBezTo>
                    <a:pt x="49121" y="40717"/>
                    <a:pt x="48945" y="40712"/>
                    <a:pt x="48768" y="40703"/>
                  </a:cubicBezTo>
                  <a:cubicBezTo>
                    <a:pt x="48602" y="40703"/>
                    <a:pt x="48436" y="40680"/>
                    <a:pt x="48270" y="40680"/>
                  </a:cubicBezTo>
                  <a:lnTo>
                    <a:pt x="40893" y="40016"/>
                  </a:lnTo>
                  <a:cubicBezTo>
                    <a:pt x="40443" y="39992"/>
                    <a:pt x="40087" y="39731"/>
                    <a:pt x="39873" y="39328"/>
                  </a:cubicBezTo>
                  <a:cubicBezTo>
                    <a:pt x="39779" y="39162"/>
                    <a:pt x="39731" y="38924"/>
                    <a:pt x="39731" y="38711"/>
                  </a:cubicBezTo>
                  <a:cubicBezTo>
                    <a:pt x="39873" y="36292"/>
                    <a:pt x="40846" y="34157"/>
                    <a:pt x="40846" y="34157"/>
                  </a:cubicBezTo>
                  <a:lnTo>
                    <a:pt x="41273" y="34536"/>
                  </a:lnTo>
                  <a:lnTo>
                    <a:pt x="41629" y="33754"/>
                  </a:lnTo>
                  <a:cubicBezTo>
                    <a:pt x="40893" y="33516"/>
                    <a:pt x="40182" y="33208"/>
                    <a:pt x="39470" y="32805"/>
                  </a:cubicBezTo>
                  <a:cubicBezTo>
                    <a:pt x="36861" y="31334"/>
                    <a:pt x="35485" y="28654"/>
                    <a:pt x="35485" y="25974"/>
                  </a:cubicBezTo>
                  <a:cubicBezTo>
                    <a:pt x="35485" y="25025"/>
                    <a:pt x="35675" y="24076"/>
                    <a:pt x="35983" y="23175"/>
                  </a:cubicBezTo>
                  <a:cubicBezTo>
                    <a:pt x="36410" y="22084"/>
                    <a:pt x="37051" y="21064"/>
                    <a:pt x="37976" y="20210"/>
                  </a:cubicBezTo>
                  <a:lnTo>
                    <a:pt x="42483" y="16011"/>
                  </a:lnTo>
                  <a:lnTo>
                    <a:pt x="31311" y="16249"/>
                  </a:lnTo>
                  <a:cubicBezTo>
                    <a:pt x="31311" y="16249"/>
                    <a:pt x="30730" y="16309"/>
                    <a:pt x="29966" y="16309"/>
                  </a:cubicBezTo>
                  <a:cubicBezTo>
                    <a:pt x="29660" y="16309"/>
                    <a:pt x="29325" y="16299"/>
                    <a:pt x="28986" y="16272"/>
                  </a:cubicBezTo>
                  <a:lnTo>
                    <a:pt x="16035" y="16960"/>
                  </a:lnTo>
                  <a:cubicBezTo>
                    <a:pt x="15940" y="16960"/>
                    <a:pt x="15893" y="16960"/>
                    <a:pt x="15798" y="16984"/>
                  </a:cubicBezTo>
                  <a:cubicBezTo>
                    <a:pt x="14707" y="17174"/>
                    <a:pt x="13853" y="18122"/>
                    <a:pt x="13853" y="19261"/>
                  </a:cubicBezTo>
                  <a:cubicBezTo>
                    <a:pt x="13853" y="19261"/>
                    <a:pt x="11196" y="20020"/>
                    <a:pt x="8113" y="22511"/>
                  </a:cubicBezTo>
                  <a:cubicBezTo>
                    <a:pt x="7496" y="23009"/>
                    <a:pt x="6879" y="23578"/>
                    <a:pt x="6263" y="24218"/>
                  </a:cubicBezTo>
                  <a:cubicBezTo>
                    <a:pt x="5338" y="25167"/>
                    <a:pt x="4413" y="26306"/>
                    <a:pt x="3582" y="27610"/>
                  </a:cubicBezTo>
                  <a:cubicBezTo>
                    <a:pt x="2112" y="29887"/>
                    <a:pt x="831" y="32734"/>
                    <a:pt x="1" y="36315"/>
                  </a:cubicBezTo>
                  <a:lnTo>
                    <a:pt x="1543" y="33920"/>
                  </a:lnTo>
                  <a:cubicBezTo>
                    <a:pt x="4792" y="28820"/>
                    <a:pt x="9275" y="24598"/>
                    <a:pt x="14588" y="21704"/>
                  </a:cubicBezTo>
                  <a:cubicBezTo>
                    <a:pt x="16628" y="20566"/>
                    <a:pt x="18905" y="19996"/>
                    <a:pt x="21206" y="19996"/>
                  </a:cubicBezTo>
                  <a:cubicBezTo>
                    <a:pt x="23104" y="19996"/>
                    <a:pt x="25025" y="20399"/>
                    <a:pt x="26804" y="21182"/>
                  </a:cubicBezTo>
                  <a:cubicBezTo>
                    <a:pt x="30741" y="22937"/>
                    <a:pt x="32971" y="26804"/>
                    <a:pt x="32971" y="30717"/>
                  </a:cubicBezTo>
                  <a:cubicBezTo>
                    <a:pt x="32971" y="32947"/>
                    <a:pt x="32259" y="35224"/>
                    <a:pt x="30718" y="37145"/>
                  </a:cubicBezTo>
                  <a:lnTo>
                    <a:pt x="28701" y="39707"/>
                  </a:lnTo>
                  <a:lnTo>
                    <a:pt x="28630" y="40941"/>
                  </a:lnTo>
                  <a:lnTo>
                    <a:pt x="48626" y="41913"/>
                  </a:lnTo>
                  <a:lnTo>
                    <a:pt x="51994" y="42103"/>
                  </a:lnTo>
                  <a:cubicBezTo>
                    <a:pt x="52143" y="42109"/>
                    <a:pt x="52292" y="42112"/>
                    <a:pt x="52440" y="42112"/>
                  </a:cubicBezTo>
                  <a:cubicBezTo>
                    <a:pt x="56160" y="42112"/>
                    <a:pt x="59584" y="40124"/>
                    <a:pt x="61363" y="36885"/>
                  </a:cubicBezTo>
                  <a:cubicBezTo>
                    <a:pt x="61529" y="36624"/>
                    <a:pt x="61672" y="36315"/>
                    <a:pt x="61814" y="35983"/>
                  </a:cubicBezTo>
                  <a:lnTo>
                    <a:pt x="63095" y="34014"/>
                  </a:lnTo>
                  <a:cubicBezTo>
                    <a:pt x="64494" y="31880"/>
                    <a:pt x="65396" y="29508"/>
                    <a:pt x="65799" y="27041"/>
                  </a:cubicBezTo>
                  <a:cubicBezTo>
                    <a:pt x="67246" y="25879"/>
                    <a:pt x="68954" y="25025"/>
                    <a:pt x="70827" y="24645"/>
                  </a:cubicBezTo>
                  <a:cubicBezTo>
                    <a:pt x="71088" y="24100"/>
                    <a:pt x="71207" y="23530"/>
                    <a:pt x="71207" y="22961"/>
                  </a:cubicBezTo>
                  <a:cubicBezTo>
                    <a:pt x="71373" y="21348"/>
                    <a:pt x="70234" y="19783"/>
                    <a:pt x="68456" y="19332"/>
                  </a:cubicBezTo>
                  <a:cubicBezTo>
                    <a:pt x="68171" y="19261"/>
                    <a:pt x="67934" y="19095"/>
                    <a:pt x="67744" y="18834"/>
                  </a:cubicBezTo>
                  <a:cubicBezTo>
                    <a:pt x="66084" y="16415"/>
                    <a:pt x="64874" y="13734"/>
                    <a:pt x="64162" y="10888"/>
                  </a:cubicBezTo>
                  <a:lnTo>
                    <a:pt x="62549" y="4389"/>
                  </a:lnTo>
                  <a:cubicBezTo>
                    <a:pt x="61933" y="3772"/>
                    <a:pt x="61553" y="2894"/>
                    <a:pt x="61553" y="1993"/>
                  </a:cubicBezTo>
                  <a:cubicBezTo>
                    <a:pt x="61553" y="1234"/>
                    <a:pt x="61790" y="570"/>
                    <a:pt x="6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4568120" y="3984387"/>
              <a:ext cx="1208122" cy="757146"/>
            </a:xfrm>
            <a:custGeom>
              <a:avLst/>
              <a:gdLst/>
              <a:ahLst/>
              <a:cxnLst/>
              <a:rect l="l" t="t" r="r" b="b"/>
              <a:pathLst>
                <a:path w="33422" h="20946" extrusionOk="0">
                  <a:moveTo>
                    <a:pt x="21610" y="1"/>
                  </a:moveTo>
                  <a:cubicBezTo>
                    <a:pt x="19332" y="1"/>
                    <a:pt x="17055" y="547"/>
                    <a:pt x="14992" y="1685"/>
                  </a:cubicBezTo>
                  <a:cubicBezTo>
                    <a:pt x="9702" y="4579"/>
                    <a:pt x="5219" y="8801"/>
                    <a:pt x="1946" y="13901"/>
                  </a:cubicBezTo>
                  <a:lnTo>
                    <a:pt x="404" y="16296"/>
                  </a:lnTo>
                  <a:cubicBezTo>
                    <a:pt x="1" y="18028"/>
                    <a:pt x="1353" y="19688"/>
                    <a:pt x="3132" y="19688"/>
                  </a:cubicBezTo>
                  <a:lnTo>
                    <a:pt x="5362" y="19807"/>
                  </a:lnTo>
                  <a:cubicBezTo>
                    <a:pt x="5551" y="13995"/>
                    <a:pt x="10319" y="9299"/>
                    <a:pt x="16178" y="9299"/>
                  </a:cubicBezTo>
                  <a:cubicBezTo>
                    <a:pt x="22179" y="9299"/>
                    <a:pt x="27018" y="14138"/>
                    <a:pt x="27018" y="20115"/>
                  </a:cubicBezTo>
                  <a:cubicBezTo>
                    <a:pt x="27018" y="20400"/>
                    <a:pt x="27018" y="20637"/>
                    <a:pt x="26970" y="20874"/>
                  </a:cubicBezTo>
                  <a:lnTo>
                    <a:pt x="29081" y="20945"/>
                  </a:lnTo>
                  <a:lnTo>
                    <a:pt x="29152" y="19712"/>
                  </a:lnTo>
                  <a:lnTo>
                    <a:pt x="31169" y="17150"/>
                  </a:lnTo>
                  <a:cubicBezTo>
                    <a:pt x="32710" y="15229"/>
                    <a:pt x="33422" y="12952"/>
                    <a:pt x="33422" y="10722"/>
                  </a:cubicBezTo>
                  <a:cubicBezTo>
                    <a:pt x="33422" y="6808"/>
                    <a:pt x="31216" y="2990"/>
                    <a:pt x="27207" y="1187"/>
                  </a:cubicBezTo>
                  <a:cubicBezTo>
                    <a:pt x="25428" y="380"/>
                    <a:pt x="23507" y="1"/>
                    <a:pt x="21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4762768" y="4321345"/>
              <a:ext cx="782846" cy="417612"/>
            </a:xfrm>
            <a:custGeom>
              <a:avLst/>
              <a:gdLst/>
              <a:ahLst/>
              <a:cxnLst/>
              <a:rect l="l" t="t" r="r" b="b"/>
              <a:pathLst>
                <a:path w="21657" h="11553" extrusionOk="0">
                  <a:moveTo>
                    <a:pt x="10840" y="1"/>
                  </a:moveTo>
                  <a:cubicBezTo>
                    <a:pt x="4958" y="1"/>
                    <a:pt x="190" y="4697"/>
                    <a:pt x="0" y="10508"/>
                  </a:cubicBezTo>
                  <a:lnTo>
                    <a:pt x="3748" y="10675"/>
                  </a:lnTo>
                  <a:lnTo>
                    <a:pt x="7591" y="10864"/>
                  </a:lnTo>
                  <a:lnTo>
                    <a:pt x="14042" y="11196"/>
                  </a:lnTo>
                  <a:lnTo>
                    <a:pt x="17885" y="11362"/>
                  </a:lnTo>
                  <a:lnTo>
                    <a:pt x="21633" y="11552"/>
                  </a:lnTo>
                  <a:cubicBezTo>
                    <a:pt x="21656" y="11315"/>
                    <a:pt x="21656" y="11078"/>
                    <a:pt x="21656" y="10793"/>
                  </a:cubicBezTo>
                  <a:cubicBezTo>
                    <a:pt x="21656" y="4840"/>
                    <a:pt x="16794" y="1"/>
                    <a:pt x="10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4905944" y="4594757"/>
              <a:ext cx="365307" cy="35280"/>
            </a:xfrm>
            <a:custGeom>
              <a:avLst/>
              <a:gdLst/>
              <a:ahLst/>
              <a:cxnLst/>
              <a:rect l="l" t="t" r="r" b="b"/>
              <a:pathLst>
                <a:path w="10106" h="976" extrusionOk="0">
                  <a:moveTo>
                    <a:pt x="207" y="0"/>
                  </a:moveTo>
                  <a:cubicBezTo>
                    <a:pt x="99" y="0"/>
                    <a:pt x="0" y="108"/>
                    <a:pt x="0" y="217"/>
                  </a:cubicBezTo>
                  <a:cubicBezTo>
                    <a:pt x="0" y="335"/>
                    <a:pt x="72" y="454"/>
                    <a:pt x="190" y="454"/>
                  </a:cubicBezTo>
                  <a:lnTo>
                    <a:pt x="9868" y="976"/>
                  </a:lnTo>
                  <a:cubicBezTo>
                    <a:pt x="9986" y="976"/>
                    <a:pt x="10105" y="905"/>
                    <a:pt x="10081" y="786"/>
                  </a:cubicBezTo>
                  <a:cubicBezTo>
                    <a:pt x="10081" y="644"/>
                    <a:pt x="9986" y="549"/>
                    <a:pt x="9868" y="549"/>
                  </a:cubicBezTo>
                  <a:lnTo>
                    <a:pt x="238" y="3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4937681" y="4562731"/>
              <a:ext cx="364403" cy="35605"/>
            </a:xfrm>
            <a:custGeom>
              <a:avLst/>
              <a:gdLst/>
              <a:ahLst/>
              <a:cxnLst/>
              <a:rect l="l" t="t" r="r" b="b"/>
              <a:pathLst>
                <a:path w="10081" h="985" extrusionOk="0">
                  <a:moveTo>
                    <a:pt x="183" y="1"/>
                  </a:moveTo>
                  <a:cubicBezTo>
                    <a:pt x="85" y="1"/>
                    <a:pt x="0" y="101"/>
                    <a:pt x="0" y="201"/>
                  </a:cubicBezTo>
                  <a:cubicBezTo>
                    <a:pt x="0" y="320"/>
                    <a:pt x="95" y="439"/>
                    <a:pt x="214" y="439"/>
                  </a:cubicBezTo>
                  <a:lnTo>
                    <a:pt x="9867" y="984"/>
                  </a:lnTo>
                  <a:cubicBezTo>
                    <a:pt x="9986" y="984"/>
                    <a:pt x="10081" y="889"/>
                    <a:pt x="10081" y="771"/>
                  </a:cubicBezTo>
                  <a:cubicBezTo>
                    <a:pt x="10081" y="652"/>
                    <a:pt x="9986" y="533"/>
                    <a:pt x="9867" y="533"/>
                  </a:cubicBezTo>
                  <a:lnTo>
                    <a:pt x="237" y="12"/>
                  </a:lnTo>
                  <a:cubicBezTo>
                    <a:pt x="219" y="4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4970249" y="4530561"/>
              <a:ext cx="364439" cy="35172"/>
            </a:xfrm>
            <a:custGeom>
              <a:avLst/>
              <a:gdLst/>
              <a:ahLst/>
              <a:cxnLst/>
              <a:rect l="l" t="t" r="r" b="b"/>
              <a:pathLst>
                <a:path w="10082" h="973" extrusionOk="0">
                  <a:moveTo>
                    <a:pt x="238" y="0"/>
                  </a:moveTo>
                  <a:cubicBezTo>
                    <a:pt x="119" y="0"/>
                    <a:pt x="0" y="95"/>
                    <a:pt x="0" y="214"/>
                  </a:cubicBezTo>
                  <a:cubicBezTo>
                    <a:pt x="0" y="332"/>
                    <a:pt x="72" y="451"/>
                    <a:pt x="190" y="451"/>
                  </a:cubicBezTo>
                  <a:lnTo>
                    <a:pt x="9868" y="973"/>
                  </a:lnTo>
                  <a:cubicBezTo>
                    <a:pt x="9986" y="973"/>
                    <a:pt x="10081" y="902"/>
                    <a:pt x="10081" y="783"/>
                  </a:cubicBezTo>
                  <a:cubicBezTo>
                    <a:pt x="10081" y="641"/>
                    <a:pt x="9986" y="546"/>
                    <a:pt x="9868" y="546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5000250" y="4500559"/>
              <a:ext cx="364439" cy="35172"/>
            </a:xfrm>
            <a:custGeom>
              <a:avLst/>
              <a:gdLst/>
              <a:ahLst/>
              <a:cxnLst/>
              <a:rect l="l" t="t" r="r" b="b"/>
              <a:pathLst>
                <a:path w="10082" h="973" extrusionOk="0">
                  <a:moveTo>
                    <a:pt x="238" y="0"/>
                  </a:moveTo>
                  <a:cubicBezTo>
                    <a:pt x="119" y="0"/>
                    <a:pt x="1" y="95"/>
                    <a:pt x="1" y="214"/>
                  </a:cubicBezTo>
                  <a:cubicBezTo>
                    <a:pt x="1" y="332"/>
                    <a:pt x="72" y="451"/>
                    <a:pt x="190" y="451"/>
                  </a:cubicBezTo>
                  <a:lnTo>
                    <a:pt x="9868" y="973"/>
                  </a:lnTo>
                  <a:cubicBezTo>
                    <a:pt x="9987" y="973"/>
                    <a:pt x="10081" y="901"/>
                    <a:pt x="10081" y="783"/>
                  </a:cubicBezTo>
                  <a:cubicBezTo>
                    <a:pt x="10081" y="664"/>
                    <a:pt x="9987" y="546"/>
                    <a:pt x="9868" y="546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5554122" y="4028124"/>
              <a:ext cx="448446" cy="673970"/>
            </a:xfrm>
            <a:custGeom>
              <a:avLst/>
              <a:gdLst/>
              <a:ahLst/>
              <a:cxnLst/>
              <a:rect l="l" t="t" r="r" b="b"/>
              <a:pathLst>
                <a:path w="12406" h="18645" extrusionOk="0">
                  <a:moveTo>
                    <a:pt x="0" y="1"/>
                  </a:moveTo>
                  <a:cubicBezTo>
                    <a:pt x="1661" y="831"/>
                    <a:pt x="3084" y="2064"/>
                    <a:pt x="4151" y="3464"/>
                  </a:cubicBezTo>
                  <a:cubicBezTo>
                    <a:pt x="4673" y="4199"/>
                    <a:pt x="5076" y="5029"/>
                    <a:pt x="5385" y="5883"/>
                  </a:cubicBezTo>
                  <a:cubicBezTo>
                    <a:pt x="5622" y="6784"/>
                    <a:pt x="5859" y="7638"/>
                    <a:pt x="5930" y="8563"/>
                  </a:cubicBezTo>
                  <a:cubicBezTo>
                    <a:pt x="6073" y="10366"/>
                    <a:pt x="5788" y="12216"/>
                    <a:pt x="4934" y="13853"/>
                  </a:cubicBezTo>
                  <a:cubicBezTo>
                    <a:pt x="4531" y="14636"/>
                    <a:pt x="4033" y="15395"/>
                    <a:pt x="3464" y="16130"/>
                  </a:cubicBezTo>
                  <a:lnTo>
                    <a:pt x="1732" y="18312"/>
                  </a:lnTo>
                  <a:cubicBezTo>
                    <a:pt x="1732" y="18336"/>
                    <a:pt x="1708" y="18383"/>
                    <a:pt x="1708" y="18431"/>
                  </a:cubicBezTo>
                  <a:cubicBezTo>
                    <a:pt x="1708" y="18549"/>
                    <a:pt x="1803" y="18644"/>
                    <a:pt x="1922" y="18644"/>
                  </a:cubicBezTo>
                  <a:cubicBezTo>
                    <a:pt x="3677" y="18644"/>
                    <a:pt x="5409" y="18620"/>
                    <a:pt x="7164" y="18573"/>
                  </a:cubicBezTo>
                  <a:cubicBezTo>
                    <a:pt x="8919" y="18549"/>
                    <a:pt x="10674" y="18526"/>
                    <a:pt x="12406" y="18454"/>
                  </a:cubicBezTo>
                  <a:cubicBezTo>
                    <a:pt x="10674" y="18407"/>
                    <a:pt x="8919" y="18383"/>
                    <a:pt x="7164" y="18360"/>
                  </a:cubicBezTo>
                  <a:cubicBezTo>
                    <a:pt x="5545" y="18360"/>
                    <a:pt x="3946" y="18299"/>
                    <a:pt x="2330" y="18290"/>
                  </a:cubicBezTo>
                  <a:lnTo>
                    <a:pt x="2330" y="18290"/>
                  </a:lnTo>
                  <a:lnTo>
                    <a:pt x="3796" y="16462"/>
                  </a:lnTo>
                  <a:cubicBezTo>
                    <a:pt x="4341" y="15750"/>
                    <a:pt x="4910" y="14944"/>
                    <a:pt x="5337" y="14114"/>
                  </a:cubicBezTo>
                  <a:cubicBezTo>
                    <a:pt x="6168" y="12430"/>
                    <a:pt x="6452" y="10485"/>
                    <a:pt x="6310" y="8635"/>
                  </a:cubicBezTo>
                  <a:cubicBezTo>
                    <a:pt x="6262" y="7686"/>
                    <a:pt x="5978" y="6761"/>
                    <a:pt x="5693" y="5859"/>
                  </a:cubicBezTo>
                  <a:cubicBezTo>
                    <a:pt x="5314" y="5005"/>
                    <a:pt x="4887" y="4152"/>
                    <a:pt x="4317" y="3416"/>
                  </a:cubicBezTo>
                  <a:cubicBezTo>
                    <a:pt x="3226" y="1898"/>
                    <a:pt x="1708" y="71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5632126" y="3839511"/>
              <a:ext cx="487919" cy="258961"/>
            </a:xfrm>
            <a:custGeom>
              <a:avLst/>
              <a:gdLst/>
              <a:ahLst/>
              <a:cxnLst/>
              <a:rect l="l" t="t" r="r" b="b"/>
              <a:pathLst>
                <a:path w="13498" h="7164" extrusionOk="0">
                  <a:moveTo>
                    <a:pt x="13497" y="0"/>
                  </a:moveTo>
                  <a:lnTo>
                    <a:pt x="2326" y="238"/>
                  </a:lnTo>
                  <a:cubicBezTo>
                    <a:pt x="2326" y="238"/>
                    <a:pt x="1745" y="298"/>
                    <a:pt x="980" y="298"/>
                  </a:cubicBezTo>
                  <a:cubicBezTo>
                    <a:pt x="675" y="298"/>
                    <a:pt x="340" y="288"/>
                    <a:pt x="1" y="261"/>
                  </a:cubicBezTo>
                  <a:lnTo>
                    <a:pt x="1" y="261"/>
                  </a:lnTo>
                  <a:cubicBezTo>
                    <a:pt x="1" y="261"/>
                    <a:pt x="2207" y="5740"/>
                    <a:pt x="6998" y="7164"/>
                  </a:cubicBezTo>
                  <a:cubicBezTo>
                    <a:pt x="7425" y="6073"/>
                    <a:pt x="8066" y="5076"/>
                    <a:pt x="8991" y="4199"/>
                  </a:cubicBezTo>
                  <a:lnTo>
                    <a:pt x="13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6803306" y="4143865"/>
              <a:ext cx="833453" cy="553924"/>
            </a:xfrm>
            <a:custGeom>
              <a:avLst/>
              <a:gdLst/>
              <a:ahLst/>
              <a:cxnLst/>
              <a:rect l="l" t="t" r="r" b="b"/>
              <a:pathLst>
                <a:path w="23057" h="15324" extrusionOk="0">
                  <a:moveTo>
                    <a:pt x="11956" y="1"/>
                  </a:moveTo>
                  <a:cubicBezTo>
                    <a:pt x="11102" y="1"/>
                    <a:pt x="10272" y="96"/>
                    <a:pt x="9465" y="262"/>
                  </a:cubicBezTo>
                  <a:cubicBezTo>
                    <a:pt x="7591" y="641"/>
                    <a:pt x="5883" y="1495"/>
                    <a:pt x="4437" y="2657"/>
                  </a:cubicBezTo>
                  <a:cubicBezTo>
                    <a:pt x="4010" y="5124"/>
                    <a:pt x="3132" y="7496"/>
                    <a:pt x="1732" y="9631"/>
                  </a:cubicBezTo>
                  <a:lnTo>
                    <a:pt x="452" y="11623"/>
                  </a:lnTo>
                  <a:cubicBezTo>
                    <a:pt x="309" y="11908"/>
                    <a:pt x="191" y="12216"/>
                    <a:pt x="1" y="12501"/>
                  </a:cubicBezTo>
                  <a:cubicBezTo>
                    <a:pt x="48" y="13497"/>
                    <a:pt x="214" y="14446"/>
                    <a:pt x="475" y="15324"/>
                  </a:cubicBezTo>
                  <a:lnTo>
                    <a:pt x="2349" y="14683"/>
                  </a:lnTo>
                  <a:lnTo>
                    <a:pt x="6476" y="13260"/>
                  </a:lnTo>
                  <a:lnTo>
                    <a:pt x="16794" y="9702"/>
                  </a:lnTo>
                  <a:lnTo>
                    <a:pt x="20922" y="8279"/>
                  </a:lnTo>
                  <a:lnTo>
                    <a:pt x="23056" y="7520"/>
                  </a:lnTo>
                  <a:cubicBezTo>
                    <a:pt x="21301" y="3108"/>
                    <a:pt x="17008" y="1"/>
                    <a:pt x="11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6884780" y="4441387"/>
              <a:ext cx="782846" cy="661933"/>
            </a:xfrm>
            <a:custGeom>
              <a:avLst/>
              <a:gdLst/>
              <a:ahLst/>
              <a:cxnLst/>
              <a:rect l="l" t="t" r="r" b="b"/>
              <a:pathLst>
                <a:path w="21657" h="18312" extrusionOk="0">
                  <a:moveTo>
                    <a:pt x="18668" y="0"/>
                  </a:moveTo>
                  <a:lnTo>
                    <a:pt x="14493" y="1424"/>
                  </a:lnTo>
                  <a:cubicBezTo>
                    <a:pt x="16557" y="2681"/>
                    <a:pt x="17909" y="4887"/>
                    <a:pt x="17909" y="7472"/>
                  </a:cubicBezTo>
                  <a:cubicBezTo>
                    <a:pt x="17909" y="11386"/>
                    <a:pt x="14754" y="14564"/>
                    <a:pt x="10840" y="14564"/>
                  </a:cubicBezTo>
                  <a:cubicBezTo>
                    <a:pt x="6926" y="14564"/>
                    <a:pt x="3748" y="11386"/>
                    <a:pt x="3748" y="7472"/>
                  </a:cubicBezTo>
                  <a:cubicBezTo>
                    <a:pt x="3748" y="6594"/>
                    <a:pt x="3890" y="5764"/>
                    <a:pt x="4199" y="4982"/>
                  </a:cubicBezTo>
                  <a:lnTo>
                    <a:pt x="4199" y="4982"/>
                  </a:lnTo>
                  <a:lnTo>
                    <a:pt x="71" y="6405"/>
                  </a:lnTo>
                  <a:cubicBezTo>
                    <a:pt x="48" y="6761"/>
                    <a:pt x="0" y="7116"/>
                    <a:pt x="0" y="7472"/>
                  </a:cubicBezTo>
                  <a:cubicBezTo>
                    <a:pt x="0" y="13473"/>
                    <a:pt x="4839" y="18312"/>
                    <a:pt x="10840" y="18312"/>
                  </a:cubicBezTo>
                  <a:cubicBezTo>
                    <a:pt x="16818" y="18312"/>
                    <a:pt x="21656" y="13473"/>
                    <a:pt x="21656" y="7472"/>
                  </a:cubicBezTo>
                  <a:cubicBezTo>
                    <a:pt x="21656" y="4578"/>
                    <a:pt x="20518" y="1945"/>
                    <a:pt x="18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7021089" y="4492824"/>
              <a:ext cx="512788" cy="475050"/>
            </a:xfrm>
            <a:custGeom>
              <a:avLst/>
              <a:gdLst/>
              <a:ahLst/>
              <a:cxnLst/>
              <a:rect l="l" t="t" r="r" b="b"/>
              <a:pathLst>
                <a:path w="14186" h="13142" extrusionOk="0">
                  <a:moveTo>
                    <a:pt x="7093" y="2847"/>
                  </a:moveTo>
                  <a:cubicBezTo>
                    <a:pt x="8872" y="2847"/>
                    <a:pt x="10319" y="4318"/>
                    <a:pt x="10319" y="6097"/>
                  </a:cubicBezTo>
                  <a:cubicBezTo>
                    <a:pt x="10319" y="7876"/>
                    <a:pt x="8872" y="9299"/>
                    <a:pt x="7093" y="9322"/>
                  </a:cubicBezTo>
                  <a:cubicBezTo>
                    <a:pt x="5314" y="9322"/>
                    <a:pt x="3867" y="7876"/>
                    <a:pt x="3867" y="6097"/>
                  </a:cubicBezTo>
                  <a:cubicBezTo>
                    <a:pt x="3867" y="4318"/>
                    <a:pt x="5314" y="2847"/>
                    <a:pt x="7093" y="2847"/>
                  </a:cubicBezTo>
                  <a:close/>
                  <a:moveTo>
                    <a:pt x="10769" y="1"/>
                  </a:moveTo>
                  <a:lnTo>
                    <a:pt x="451" y="3559"/>
                  </a:lnTo>
                  <a:cubicBezTo>
                    <a:pt x="143" y="4341"/>
                    <a:pt x="1" y="5171"/>
                    <a:pt x="1" y="6049"/>
                  </a:cubicBezTo>
                  <a:cubicBezTo>
                    <a:pt x="1" y="9963"/>
                    <a:pt x="3179" y="13141"/>
                    <a:pt x="7093" y="13141"/>
                  </a:cubicBezTo>
                  <a:cubicBezTo>
                    <a:pt x="11007" y="13141"/>
                    <a:pt x="14185" y="9963"/>
                    <a:pt x="14185" y="6049"/>
                  </a:cubicBezTo>
                  <a:cubicBezTo>
                    <a:pt x="14185" y="3511"/>
                    <a:pt x="12809" y="1258"/>
                    <a:pt x="10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7160867" y="4595697"/>
              <a:ext cx="233224" cy="234127"/>
            </a:xfrm>
            <a:custGeom>
              <a:avLst/>
              <a:gdLst/>
              <a:ahLst/>
              <a:cxnLst/>
              <a:rect l="l" t="t" r="r" b="b"/>
              <a:pathLst>
                <a:path w="6452" h="6477" extrusionOk="0">
                  <a:moveTo>
                    <a:pt x="3226" y="1"/>
                  </a:moveTo>
                  <a:cubicBezTo>
                    <a:pt x="1447" y="1"/>
                    <a:pt x="0" y="1448"/>
                    <a:pt x="0" y="3251"/>
                  </a:cubicBezTo>
                  <a:cubicBezTo>
                    <a:pt x="0" y="5030"/>
                    <a:pt x="1447" y="6476"/>
                    <a:pt x="3226" y="6476"/>
                  </a:cubicBezTo>
                  <a:cubicBezTo>
                    <a:pt x="5005" y="6476"/>
                    <a:pt x="6452" y="5030"/>
                    <a:pt x="6452" y="3251"/>
                  </a:cubicBezTo>
                  <a:cubicBezTo>
                    <a:pt x="6452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rgbClr val="3A3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7160867" y="4595697"/>
              <a:ext cx="233224" cy="234127"/>
            </a:xfrm>
            <a:custGeom>
              <a:avLst/>
              <a:gdLst/>
              <a:ahLst/>
              <a:cxnLst/>
              <a:rect l="l" t="t" r="r" b="b"/>
              <a:pathLst>
                <a:path w="6452" h="6477" extrusionOk="0">
                  <a:moveTo>
                    <a:pt x="3226" y="1"/>
                  </a:moveTo>
                  <a:cubicBezTo>
                    <a:pt x="1447" y="1"/>
                    <a:pt x="0" y="1448"/>
                    <a:pt x="0" y="3251"/>
                  </a:cubicBezTo>
                  <a:cubicBezTo>
                    <a:pt x="0" y="5030"/>
                    <a:pt x="1447" y="6476"/>
                    <a:pt x="3226" y="6476"/>
                  </a:cubicBezTo>
                  <a:cubicBezTo>
                    <a:pt x="5005" y="6476"/>
                    <a:pt x="6452" y="5030"/>
                    <a:pt x="6452" y="3251"/>
                  </a:cubicBezTo>
                  <a:cubicBezTo>
                    <a:pt x="6452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4762768" y="4700305"/>
              <a:ext cx="781979" cy="403008"/>
            </a:xfrm>
            <a:custGeom>
              <a:avLst/>
              <a:gdLst/>
              <a:ahLst/>
              <a:cxnLst/>
              <a:rect l="l" t="t" r="r" b="b"/>
              <a:pathLst>
                <a:path w="21633" h="11149" extrusionOk="0">
                  <a:moveTo>
                    <a:pt x="0" y="1"/>
                  </a:moveTo>
                  <a:lnTo>
                    <a:pt x="0" y="309"/>
                  </a:lnTo>
                  <a:cubicBezTo>
                    <a:pt x="0" y="6310"/>
                    <a:pt x="4839" y="11149"/>
                    <a:pt x="10816" y="11149"/>
                  </a:cubicBezTo>
                  <a:cubicBezTo>
                    <a:pt x="16557" y="11149"/>
                    <a:pt x="21229" y="6690"/>
                    <a:pt x="21633" y="1068"/>
                  </a:cubicBezTo>
                  <a:lnTo>
                    <a:pt x="17885" y="878"/>
                  </a:lnTo>
                  <a:cubicBezTo>
                    <a:pt x="17626" y="4502"/>
                    <a:pt x="14613" y="7378"/>
                    <a:pt x="10907" y="7378"/>
                  </a:cubicBezTo>
                  <a:cubicBezTo>
                    <a:pt x="10877" y="7378"/>
                    <a:pt x="10847" y="7378"/>
                    <a:pt x="10816" y="7378"/>
                  </a:cubicBezTo>
                  <a:cubicBezTo>
                    <a:pt x="6903" y="7378"/>
                    <a:pt x="3748" y="4199"/>
                    <a:pt x="3748" y="285"/>
                  </a:cubicBezTo>
                  <a:lnTo>
                    <a:pt x="3748" y="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4898245" y="4707173"/>
              <a:ext cx="511017" cy="260696"/>
            </a:xfrm>
            <a:custGeom>
              <a:avLst/>
              <a:gdLst/>
              <a:ahLst/>
              <a:cxnLst/>
              <a:rect l="l" t="t" r="r" b="b"/>
              <a:pathLst>
                <a:path w="14137" h="7212" extrusionOk="0">
                  <a:moveTo>
                    <a:pt x="0" y="1"/>
                  </a:moveTo>
                  <a:lnTo>
                    <a:pt x="0" y="119"/>
                  </a:lnTo>
                  <a:cubicBezTo>
                    <a:pt x="0" y="4033"/>
                    <a:pt x="3155" y="7211"/>
                    <a:pt x="7068" y="7211"/>
                  </a:cubicBezTo>
                  <a:cubicBezTo>
                    <a:pt x="10792" y="7211"/>
                    <a:pt x="13876" y="4341"/>
                    <a:pt x="14137" y="688"/>
                  </a:cubicBezTo>
                  <a:lnTo>
                    <a:pt x="10294" y="522"/>
                  </a:lnTo>
                  <a:cubicBezTo>
                    <a:pt x="10105" y="2112"/>
                    <a:pt x="8753" y="3369"/>
                    <a:pt x="7068" y="3369"/>
                  </a:cubicBezTo>
                  <a:cubicBezTo>
                    <a:pt x="5289" y="3369"/>
                    <a:pt x="3866" y="1946"/>
                    <a:pt x="3843" y="1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5037120" y="4714041"/>
              <a:ext cx="233260" cy="114913"/>
            </a:xfrm>
            <a:custGeom>
              <a:avLst/>
              <a:gdLst/>
              <a:ahLst/>
              <a:cxnLst/>
              <a:rect l="l" t="t" r="r" b="b"/>
              <a:pathLst>
                <a:path w="6453" h="3179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1779"/>
                    <a:pt x="1471" y="3179"/>
                    <a:pt x="3226" y="3179"/>
                  </a:cubicBezTo>
                  <a:cubicBezTo>
                    <a:pt x="4911" y="3179"/>
                    <a:pt x="6263" y="1922"/>
                    <a:pt x="6452" y="3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6957652" y="3211031"/>
              <a:ext cx="60041" cy="243562"/>
            </a:xfrm>
            <a:custGeom>
              <a:avLst/>
              <a:gdLst/>
              <a:ahLst/>
              <a:cxnLst/>
              <a:rect l="l" t="t" r="r" b="b"/>
              <a:pathLst>
                <a:path w="1661" h="6738" extrusionOk="0">
                  <a:moveTo>
                    <a:pt x="0" y="1"/>
                  </a:moveTo>
                  <a:cubicBezTo>
                    <a:pt x="0" y="1"/>
                    <a:pt x="238" y="3749"/>
                    <a:pt x="0" y="6737"/>
                  </a:cubicBezTo>
                  <a:lnTo>
                    <a:pt x="1661" y="673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6805909" y="3211031"/>
              <a:ext cx="160350" cy="243562"/>
            </a:xfrm>
            <a:custGeom>
              <a:avLst/>
              <a:gdLst/>
              <a:ahLst/>
              <a:cxnLst/>
              <a:rect l="l" t="t" r="r" b="b"/>
              <a:pathLst>
                <a:path w="4436" h="6738" extrusionOk="0">
                  <a:moveTo>
                    <a:pt x="3345" y="1"/>
                  </a:moveTo>
                  <a:cubicBezTo>
                    <a:pt x="2420" y="1"/>
                    <a:pt x="1589" y="404"/>
                    <a:pt x="973" y="997"/>
                  </a:cubicBezTo>
                  <a:cubicBezTo>
                    <a:pt x="854" y="1139"/>
                    <a:pt x="735" y="1258"/>
                    <a:pt x="641" y="1400"/>
                  </a:cubicBezTo>
                  <a:cubicBezTo>
                    <a:pt x="237" y="1970"/>
                    <a:pt x="0" y="2658"/>
                    <a:pt x="0" y="3393"/>
                  </a:cubicBezTo>
                  <a:cubicBezTo>
                    <a:pt x="0" y="4318"/>
                    <a:pt x="380" y="5172"/>
                    <a:pt x="996" y="5789"/>
                  </a:cubicBezTo>
                  <a:cubicBezTo>
                    <a:pt x="1637" y="6358"/>
                    <a:pt x="2420" y="6714"/>
                    <a:pt x="3345" y="6737"/>
                  </a:cubicBezTo>
                  <a:lnTo>
                    <a:pt x="4198" y="6737"/>
                  </a:lnTo>
                  <a:cubicBezTo>
                    <a:pt x="4436" y="3749"/>
                    <a:pt x="4198" y="1"/>
                    <a:pt x="4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4971116" y="3822342"/>
              <a:ext cx="475882" cy="54944"/>
            </a:xfrm>
            <a:custGeom>
              <a:avLst/>
              <a:gdLst/>
              <a:ahLst/>
              <a:cxnLst/>
              <a:rect l="l" t="t" r="r" b="b"/>
              <a:pathLst>
                <a:path w="13165" h="1520" extrusionOk="0">
                  <a:moveTo>
                    <a:pt x="0" y="1"/>
                  </a:moveTo>
                  <a:lnTo>
                    <a:pt x="4839" y="1519"/>
                  </a:lnTo>
                  <a:lnTo>
                    <a:pt x="5195" y="1448"/>
                  </a:lnTo>
                  <a:lnTo>
                    <a:pt x="13165" y="997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4714766" y="3281336"/>
              <a:ext cx="732240" cy="541056"/>
            </a:xfrm>
            <a:custGeom>
              <a:avLst/>
              <a:gdLst/>
              <a:ahLst/>
              <a:cxnLst/>
              <a:rect l="l" t="t" r="r" b="b"/>
              <a:pathLst>
                <a:path w="20257" h="14968" extrusionOk="0">
                  <a:moveTo>
                    <a:pt x="0" y="1"/>
                  </a:moveTo>
                  <a:lnTo>
                    <a:pt x="0" y="14968"/>
                  </a:lnTo>
                  <a:lnTo>
                    <a:pt x="20257" y="14968"/>
                  </a:lnTo>
                  <a:lnTo>
                    <a:pt x="20257" y="9631"/>
                  </a:lnTo>
                  <a:lnTo>
                    <a:pt x="202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4755033" y="3477684"/>
              <a:ext cx="643100" cy="38642"/>
            </a:xfrm>
            <a:custGeom>
              <a:avLst/>
              <a:gdLst/>
              <a:ahLst/>
              <a:cxnLst/>
              <a:rect l="l" t="t" r="r" b="b"/>
              <a:pathLst>
                <a:path w="17791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17791" y="1068"/>
                  </a:lnTo>
                  <a:lnTo>
                    <a:pt x="17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4755033" y="3590859"/>
              <a:ext cx="643100" cy="38642"/>
            </a:xfrm>
            <a:custGeom>
              <a:avLst/>
              <a:gdLst/>
              <a:ahLst/>
              <a:cxnLst/>
              <a:rect l="l" t="t" r="r" b="b"/>
              <a:pathLst>
                <a:path w="17791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17791" y="1068"/>
                  </a:lnTo>
                  <a:lnTo>
                    <a:pt x="17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4755033" y="3703166"/>
              <a:ext cx="643100" cy="38642"/>
            </a:xfrm>
            <a:custGeom>
              <a:avLst/>
              <a:gdLst/>
              <a:ahLst/>
              <a:cxnLst/>
              <a:rect l="l" t="t" r="r" b="b"/>
              <a:pathLst>
                <a:path w="17791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17791" y="1068"/>
                  </a:lnTo>
                  <a:lnTo>
                    <a:pt x="17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4938512" y="3313073"/>
              <a:ext cx="264997" cy="84910"/>
            </a:xfrm>
            <a:custGeom>
              <a:avLst/>
              <a:gdLst/>
              <a:ahLst/>
              <a:cxnLst/>
              <a:rect l="l" t="t" r="r" b="b"/>
              <a:pathLst>
                <a:path w="7331" h="2349" extrusionOk="0">
                  <a:moveTo>
                    <a:pt x="1" y="1"/>
                  </a:moveTo>
                  <a:lnTo>
                    <a:pt x="1" y="783"/>
                  </a:lnTo>
                  <a:cubicBezTo>
                    <a:pt x="1" y="1637"/>
                    <a:pt x="712" y="2349"/>
                    <a:pt x="1590" y="2349"/>
                  </a:cubicBezTo>
                  <a:lnTo>
                    <a:pt x="5765" y="2349"/>
                  </a:lnTo>
                  <a:cubicBezTo>
                    <a:pt x="6619" y="2349"/>
                    <a:pt x="7330" y="1637"/>
                    <a:pt x="7330" y="807"/>
                  </a:cubicBezTo>
                  <a:lnTo>
                    <a:pt x="73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6394346" y="3834378"/>
              <a:ext cx="186087" cy="468146"/>
            </a:xfrm>
            <a:custGeom>
              <a:avLst/>
              <a:gdLst/>
              <a:ahLst/>
              <a:cxnLst/>
              <a:rect l="l" t="t" r="r" b="b"/>
              <a:pathLst>
                <a:path w="5148" h="12951" extrusionOk="0">
                  <a:moveTo>
                    <a:pt x="4270" y="0"/>
                  </a:moveTo>
                  <a:lnTo>
                    <a:pt x="1" y="12951"/>
                  </a:lnTo>
                  <a:lnTo>
                    <a:pt x="3298" y="12121"/>
                  </a:lnTo>
                  <a:lnTo>
                    <a:pt x="5148" y="11646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5866210" y="3490516"/>
              <a:ext cx="668801" cy="170688"/>
            </a:xfrm>
            <a:custGeom>
              <a:avLst/>
              <a:gdLst/>
              <a:ahLst/>
              <a:cxnLst/>
              <a:rect l="l" t="t" r="r" b="b"/>
              <a:pathLst>
                <a:path w="18502" h="4722" extrusionOk="0">
                  <a:moveTo>
                    <a:pt x="14441" y="0"/>
                  </a:moveTo>
                  <a:cubicBezTo>
                    <a:pt x="14411" y="0"/>
                    <a:pt x="14381" y="1"/>
                    <a:pt x="14351" y="2"/>
                  </a:cubicBezTo>
                  <a:lnTo>
                    <a:pt x="14042" y="2"/>
                  </a:lnTo>
                  <a:lnTo>
                    <a:pt x="1495" y="571"/>
                  </a:lnTo>
                  <a:cubicBezTo>
                    <a:pt x="1139" y="595"/>
                    <a:pt x="783" y="784"/>
                    <a:pt x="546" y="1045"/>
                  </a:cubicBezTo>
                  <a:lnTo>
                    <a:pt x="0" y="1686"/>
                  </a:lnTo>
                  <a:lnTo>
                    <a:pt x="14659" y="2516"/>
                  </a:lnTo>
                  <a:cubicBezTo>
                    <a:pt x="16296" y="2611"/>
                    <a:pt x="17695" y="3488"/>
                    <a:pt x="18502" y="4722"/>
                  </a:cubicBezTo>
                  <a:lnTo>
                    <a:pt x="18407" y="3631"/>
                  </a:lnTo>
                  <a:cubicBezTo>
                    <a:pt x="18220" y="1597"/>
                    <a:pt x="16489" y="0"/>
                    <a:pt x="14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6374646" y="4272474"/>
              <a:ext cx="166351" cy="201522"/>
            </a:xfrm>
            <a:custGeom>
              <a:avLst/>
              <a:gdLst/>
              <a:ahLst/>
              <a:cxnLst/>
              <a:rect l="l" t="t" r="r" b="b"/>
              <a:pathLst>
                <a:path w="4602" h="5575" extrusionOk="0">
                  <a:moveTo>
                    <a:pt x="3843" y="1"/>
                  </a:moveTo>
                  <a:lnTo>
                    <a:pt x="546" y="831"/>
                  </a:lnTo>
                  <a:lnTo>
                    <a:pt x="0" y="2491"/>
                  </a:lnTo>
                  <a:lnTo>
                    <a:pt x="356" y="4294"/>
                  </a:lnTo>
                  <a:lnTo>
                    <a:pt x="1234" y="5100"/>
                  </a:lnTo>
                  <a:cubicBezTo>
                    <a:pt x="1542" y="5409"/>
                    <a:pt x="1969" y="5575"/>
                    <a:pt x="2372" y="5575"/>
                  </a:cubicBezTo>
                  <a:cubicBezTo>
                    <a:pt x="2965" y="5575"/>
                    <a:pt x="3534" y="5266"/>
                    <a:pt x="3866" y="4721"/>
                  </a:cubicBezTo>
                  <a:lnTo>
                    <a:pt x="4602" y="3416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6343777" y="4384926"/>
              <a:ext cx="287264" cy="117371"/>
            </a:xfrm>
            <a:custGeom>
              <a:avLst/>
              <a:gdLst/>
              <a:ahLst/>
              <a:cxnLst/>
              <a:rect l="l" t="t" r="r" b="b"/>
              <a:pathLst>
                <a:path w="7947" h="3247" extrusionOk="0">
                  <a:moveTo>
                    <a:pt x="5966" y="0"/>
                  </a:moveTo>
                  <a:cubicBezTo>
                    <a:pt x="5772" y="0"/>
                    <a:pt x="5576" y="110"/>
                    <a:pt x="5456" y="305"/>
                  </a:cubicBezTo>
                  <a:lnTo>
                    <a:pt x="4720" y="1610"/>
                  </a:lnTo>
                  <a:cubicBezTo>
                    <a:pt x="4388" y="2155"/>
                    <a:pt x="3819" y="2464"/>
                    <a:pt x="3226" y="2464"/>
                  </a:cubicBezTo>
                  <a:cubicBezTo>
                    <a:pt x="2823" y="2464"/>
                    <a:pt x="2396" y="2298"/>
                    <a:pt x="2088" y="1989"/>
                  </a:cubicBezTo>
                  <a:lnTo>
                    <a:pt x="1210" y="1183"/>
                  </a:lnTo>
                  <a:lnTo>
                    <a:pt x="783" y="780"/>
                  </a:lnTo>
                  <a:lnTo>
                    <a:pt x="0" y="3247"/>
                  </a:lnTo>
                  <a:lnTo>
                    <a:pt x="3226" y="3223"/>
                  </a:lnTo>
                  <a:lnTo>
                    <a:pt x="4981" y="3223"/>
                  </a:lnTo>
                  <a:cubicBezTo>
                    <a:pt x="6167" y="3223"/>
                    <a:pt x="7235" y="2606"/>
                    <a:pt x="7828" y="1586"/>
                  </a:cubicBezTo>
                  <a:cubicBezTo>
                    <a:pt x="7899" y="1539"/>
                    <a:pt x="7923" y="1444"/>
                    <a:pt x="7946" y="1396"/>
                  </a:cubicBezTo>
                  <a:lnTo>
                    <a:pt x="6286" y="116"/>
                  </a:lnTo>
                  <a:cubicBezTo>
                    <a:pt x="6190" y="37"/>
                    <a:pt x="6079" y="0"/>
                    <a:pt x="5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6035954" y="2379408"/>
              <a:ext cx="152651" cy="141481"/>
            </a:xfrm>
            <a:custGeom>
              <a:avLst/>
              <a:gdLst/>
              <a:ahLst/>
              <a:cxnLst/>
              <a:rect l="l" t="t" r="r" b="b"/>
              <a:pathLst>
                <a:path w="4223" h="3914" extrusionOk="0">
                  <a:moveTo>
                    <a:pt x="3393" y="0"/>
                  </a:moveTo>
                  <a:cubicBezTo>
                    <a:pt x="2681" y="569"/>
                    <a:pt x="2088" y="806"/>
                    <a:pt x="1638" y="901"/>
                  </a:cubicBezTo>
                  <a:cubicBezTo>
                    <a:pt x="1068" y="1020"/>
                    <a:pt x="641" y="1423"/>
                    <a:pt x="475" y="1992"/>
                  </a:cubicBezTo>
                  <a:lnTo>
                    <a:pt x="1" y="3866"/>
                  </a:lnTo>
                  <a:lnTo>
                    <a:pt x="191" y="3914"/>
                  </a:lnTo>
                  <a:cubicBezTo>
                    <a:pt x="214" y="3890"/>
                    <a:pt x="214" y="3866"/>
                    <a:pt x="238" y="3843"/>
                  </a:cubicBezTo>
                  <a:cubicBezTo>
                    <a:pt x="357" y="3653"/>
                    <a:pt x="570" y="3487"/>
                    <a:pt x="784" y="3439"/>
                  </a:cubicBezTo>
                  <a:cubicBezTo>
                    <a:pt x="834" y="3435"/>
                    <a:pt x="885" y="3433"/>
                    <a:pt x="936" y="3433"/>
                  </a:cubicBezTo>
                  <a:cubicBezTo>
                    <a:pt x="1222" y="3433"/>
                    <a:pt x="1526" y="3493"/>
                    <a:pt x="1833" y="3493"/>
                  </a:cubicBezTo>
                  <a:cubicBezTo>
                    <a:pt x="2045" y="3493"/>
                    <a:pt x="2258" y="3464"/>
                    <a:pt x="2468" y="3368"/>
                  </a:cubicBezTo>
                  <a:cubicBezTo>
                    <a:pt x="2681" y="3273"/>
                    <a:pt x="2847" y="3084"/>
                    <a:pt x="3037" y="2965"/>
                  </a:cubicBezTo>
                  <a:cubicBezTo>
                    <a:pt x="3369" y="2728"/>
                    <a:pt x="3796" y="2657"/>
                    <a:pt x="4223" y="2609"/>
                  </a:cubicBezTo>
                  <a:cubicBezTo>
                    <a:pt x="3559" y="1732"/>
                    <a:pt x="3417" y="640"/>
                    <a:pt x="3393" y="0"/>
                  </a:cubicBezTo>
                  <a:close/>
                </a:path>
              </a:pathLst>
            </a:custGeom>
            <a:solidFill>
              <a:srgbClr val="F4A59F"/>
            </a:solidFill>
            <a:ln w="9525" cap="flat" cmpd="sng">
              <a:solidFill>
                <a:srgbClr val="F4A5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5858475" y="2486546"/>
              <a:ext cx="256430" cy="270130"/>
            </a:xfrm>
            <a:custGeom>
              <a:avLst/>
              <a:gdLst/>
              <a:ahLst/>
              <a:cxnLst/>
              <a:rect l="l" t="t" r="r" b="b"/>
              <a:pathLst>
                <a:path w="7094" h="7473" extrusionOk="0">
                  <a:moveTo>
                    <a:pt x="4152" y="1"/>
                  </a:moveTo>
                  <a:lnTo>
                    <a:pt x="4152" y="1"/>
                  </a:lnTo>
                  <a:cubicBezTo>
                    <a:pt x="3986" y="191"/>
                    <a:pt x="3772" y="286"/>
                    <a:pt x="3511" y="286"/>
                  </a:cubicBezTo>
                  <a:cubicBezTo>
                    <a:pt x="3345" y="286"/>
                    <a:pt x="3203" y="214"/>
                    <a:pt x="3037" y="120"/>
                  </a:cubicBezTo>
                  <a:lnTo>
                    <a:pt x="2705" y="1045"/>
                  </a:lnTo>
                  <a:cubicBezTo>
                    <a:pt x="2373" y="1946"/>
                    <a:pt x="1851" y="2705"/>
                    <a:pt x="1211" y="3393"/>
                  </a:cubicBezTo>
                  <a:lnTo>
                    <a:pt x="1" y="4626"/>
                  </a:lnTo>
                  <a:cubicBezTo>
                    <a:pt x="807" y="4697"/>
                    <a:pt x="1543" y="5053"/>
                    <a:pt x="2136" y="5622"/>
                  </a:cubicBezTo>
                  <a:lnTo>
                    <a:pt x="4010" y="7473"/>
                  </a:lnTo>
                  <a:cubicBezTo>
                    <a:pt x="4199" y="6026"/>
                    <a:pt x="4863" y="5196"/>
                    <a:pt x="5480" y="4697"/>
                  </a:cubicBezTo>
                  <a:cubicBezTo>
                    <a:pt x="6144" y="4152"/>
                    <a:pt x="6737" y="4033"/>
                    <a:pt x="6737" y="4033"/>
                  </a:cubicBezTo>
                  <a:cubicBezTo>
                    <a:pt x="6761" y="4033"/>
                    <a:pt x="6785" y="4081"/>
                    <a:pt x="6808" y="4081"/>
                  </a:cubicBezTo>
                  <a:cubicBezTo>
                    <a:pt x="6903" y="4104"/>
                    <a:pt x="6998" y="4104"/>
                    <a:pt x="7093" y="4128"/>
                  </a:cubicBezTo>
                  <a:cubicBezTo>
                    <a:pt x="6737" y="3962"/>
                    <a:pt x="6429" y="3772"/>
                    <a:pt x="6121" y="3511"/>
                  </a:cubicBezTo>
                  <a:cubicBezTo>
                    <a:pt x="5978" y="3369"/>
                    <a:pt x="5931" y="3179"/>
                    <a:pt x="5812" y="3013"/>
                  </a:cubicBezTo>
                  <a:cubicBezTo>
                    <a:pt x="5504" y="2539"/>
                    <a:pt x="5456" y="2065"/>
                    <a:pt x="5267" y="1543"/>
                  </a:cubicBezTo>
                  <a:cubicBezTo>
                    <a:pt x="5172" y="1306"/>
                    <a:pt x="5006" y="1163"/>
                    <a:pt x="5053" y="950"/>
                  </a:cubicBezTo>
                  <a:lnTo>
                    <a:pt x="4887" y="902"/>
                  </a:lnTo>
                  <a:lnTo>
                    <a:pt x="4887" y="926"/>
                  </a:lnTo>
                  <a:cubicBezTo>
                    <a:pt x="4792" y="1163"/>
                    <a:pt x="4579" y="1282"/>
                    <a:pt x="4389" y="1282"/>
                  </a:cubicBezTo>
                  <a:cubicBezTo>
                    <a:pt x="4318" y="1282"/>
                    <a:pt x="4223" y="1282"/>
                    <a:pt x="4176" y="1258"/>
                  </a:cubicBezTo>
                  <a:cubicBezTo>
                    <a:pt x="3915" y="1163"/>
                    <a:pt x="3796" y="831"/>
                    <a:pt x="3915" y="570"/>
                  </a:cubicBezTo>
                  <a:lnTo>
                    <a:pt x="4152" y="1"/>
                  </a:lnTo>
                  <a:close/>
                </a:path>
              </a:pathLst>
            </a:custGeom>
            <a:solidFill>
              <a:srgbClr val="F4A59F"/>
            </a:solidFill>
            <a:ln w="9525" cap="flat" cmpd="sng">
              <a:solidFill>
                <a:srgbClr val="F4A5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6131995" y="2429977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261" y="0"/>
                  </a:moveTo>
                  <a:cubicBezTo>
                    <a:pt x="119" y="0"/>
                    <a:pt x="1" y="119"/>
                    <a:pt x="1" y="261"/>
                  </a:cubicBezTo>
                  <a:cubicBezTo>
                    <a:pt x="1" y="404"/>
                    <a:pt x="119" y="522"/>
                    <a:pt x="261" y="522"/>
                  </a:cubicBezTo>
                  <a:cubicBezTo>
                    <a:pt x="404" y="522"/>
                    <a:pt x="522" y="404"/>
                    <a:pt x="522" y="261"/>
                  </a:cubicBezTo>
                  <a:cubicBezTo>
                    <a:pt x="522" y="119"/>
                    <a:pt x="404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6110560" y="2407675"/>
              <a:ext cx="41208" cy="30906"/>
            </a:xfrm>
            <a:custGeom>
              <a:avLst/>
              <a:gdLst/>
              <a:ahLst/>
              <a:cxnLst/>
              <a:rect l="l" t="t" r="r" b="b"/>
              <a:pathLst>
                <a:path w="1140" h="855" extrusionOk="0">
                  <a:moveTo>
                    <a:pt x="1139" y="1"/>
                  </a:moveTo>
                  <a:cubicBezTo>
                    <a:pt x="878" y="1"/>
                    <a:pt x="641" y="96"/>
                    <a:pt x="427" y="238"/>
                  </a:cubicBezTo>
                  <a:cubicBezTo>
                    <a:pt x="238" y="380"/>
                    <a:pt x="72" y="617"/>
                    <a:pt x="1" y="855"/>
                  </a:cubicBezTo>
                  <a:lnTo>
                    <a:pt x="24" y="855"/>
                  </a:lnTo>
                  <a:cubicBezTo>
                    <a:pt x="143" y="760"/>
                    <a:pt x="214" y="665"/>
                    <a:pt x="309" y="617"/>
                  </a:cubicBezTo>
                  <a:lnTo>
                    <a:pt x="594" y="451"/>
                  </a:lnTo>
                  <a:cubicBezTo>
                    <a:pt x="665" y="357"/>
                    <a:pt x="760" y="285"/>
                    <a:pt x="854" y="238"/>
                  </a:cubicBezTo>
                  <a:cubicBezTo>
                    <a:pt x="949" y="167"/>
                    <a:pt x="1020" y="119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6000820" y="2556020"/>
              <a:ext cx="101213" cy="100345"/>
            </a:xfrm>
            <a:custGeom>
              <a:avLst/>
              <a:gdLst/>
              <a:ahLst/>
              <a:cxnLst/>
              <a:rect l="l" t="t" r="r" b="b"/>
              <a:pathLst>
                <a:path w="2800" h="2776" extrusionOk="0">
                  <a:moveTo>
                    <a:pt x="427" y="0"/>
                  </a:moveTo>
                  <a:lnTo>
                    <a:pt x="427" y="0"/>
                  </a:lnTo>
                  <a:cubicBezTo>
                    <a:pt x="427" y="0"/>
                    <a:pt x="0" y="1732"/>
                    <a:pt x="1542" y="2775"/>
                  </a:cubicBezTo>
                  <a:cubicBezTo>
                    <a:pt x="2206" y="2230"/>
                    <a:pt x="2799" y="2111"/>
                    <a:pt x="2799" y="2111"/>
                  </a:cubicBezTo>
                  <a:cubicBezTo>
                    <a:pt x="2704" y="2088"/>
                    <a:pt x="2610" y="2040"/>
                    <a:pt x="2515" y="1993"/>
                  </a:cubicBezTo>
                  <a:cubicBezTo>
                    <a:pt x="2230" y="1850"/>
                    <a:pt x="1993" y="1637"/>
                    <a:pt x="1756" y="1400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5797604" y="2345105"/>
              <a:ext cx="361005" cy="265937"/>
            </a:xfrm>
            <a:custGeom>
              <a:avLst/>
              <a:gdLst/>
              <a:ahLst/>
              <a:cxnLst/>
              <a:rect l="l" t="t" r="r" b="b"/>
              <a:pathLst>
                <a:path w="9987" h="7357" extrusionOk="0">
                  <a:moveTo>
                    <a:pt x="6097" y="0"/>
                  </a:moveTo>
                  <a:lnTo>
                    <a:pt x="119" y="4033"/>
                  </a:lnTo>
                  <a:cubicBezTo>
                    <a:pt x="119" y="4033"/>
                    <a:pt x="1" y="6831"/>
                    <a:pt x="2871" y="7306"/>
                  </a:cubicBezTo>
                  <a:cubicBezTo>
                    <a:pt x="2974" y="7340"/>
                    <a:pt x="3078" y="7356"/>
                    <a:pt x="3181" y="7356"/>
                  </a:cubicBezTo>
                  <a:cubicBezTo>
                    <a:pt x="3783" y="7356"/>
                    <a:pt x="4335" y="6806"/>
                    <a:pt x="4436" y="6238"/>
                  </a:cubicBezTo>
                  <a:cubicBezTo>
                    <a:pt x="4508" y="5883"/>
                    <a:pt x="4508" y="5574"/>
                    <a:pt x="4650" y="5242"/>
                  </a:cubicBezTo>
                  <a:cubicBezTo>
                    <a:pt x="4769" y="4981"/>
                    <a:pt x="4745" y="4768"/>
                    <a:pt x="4697" y="4483"/>
                  </a:cubicBezTo>
                  <a:cubicBezTo>
                    <a:pt x="4697" y="4341"/>
                    <a:pt x="4697" y="4175"/>
                    <a:pt x="4745" y="4033"/>
                  </a:cubicBezTo>
                  <a:lnTo>
                    <a:pt x="4745" y="4009"/>
                  </a:lnTo>
                  <a:lnTo>
                    <a:pt x="4745" y="3961"/>
                  </a:lnTo>
                  <a:lnTo>
                    <a:pt x="4650" y="3961"/>
                  </a:lnTo>
                  <a:cubicBezTo>
                    <a:pt x="4460" y="3795"/>
                    <a:pt x="4342" y="3558"/>
                    <a:pt x="4342" y="3274"/>
                  </a:cubicBezTo>
                  <a:cubicBezTo>
                    <a:pt x="4342" y="2799"/>
                    <a:pt x="4745" y="2372"/>
                    <a:pt x="5243" y="2372"/>
                  </a:cubicBezTo>
                  <a:cubicBezTo>
                    <a:pt x="5717" y="2372"/>
                    <a:pt x="6121" y="2775"/>
                    <a:pt x="6121" y="3274"/>
                  </a:cubicBezTo>
                  <a:lnTo>
                    <a:pt x="5860" y="3890"/>
                  </a:lnTo>
                  <a:lnTo>
                    <a:pt x="5622" y="4460"/>
                  </a:lnTo>
                  <a:cubicBezTo>
                    <a:pt x="5504" y="4720"/>
                    <a:pt x="5622" y="5052"/>
                    <a:pt x="5883" y="5147"/>
                  </a:cubicBezTo>
                  <a:cubicBezTo>
                    <a:pt x="5954" y="5171"/>
                    <a:pt x="6049" y="5171"/>
                    <a:pt x="6097" y="5171"/>
                  </a:cubicBezTo>
                  <a:cubicBezTo>
                    <a:pt x="6310" y="5171"/>
                    <a:pt x="6500" y="5052"/>
                    <a:pt x="6595" y="4815"/>
                  </a:cubicBezTo>
                  <a:lnTo>
                    <a:pt x="6595" y="4792"/>
                  </a:lnTo>
                  <a:lnTo>
                    <a:pt x="7069" y="2918"/>
                  </a:lnTo>
                  <a:cubicBezTo>
                    <a:pt x="7212" y="2348"/>
                    <a:pt x="7662" y="1922"/>
                    <a:pt x="8232" y="1827"/>
                  </a:cubicBezTo>
                  <a:cubicBezTo>
                    <a:pt x="8682" y="1732"/>
                    <a:pt x="9275" y="1471"/>
                    <a:pt x="9987" y="925"/>
                  </a:cubicBezTo>
                  <a:lnTo>
                    <a:pt x="9987" y="451"/>
                  </a:lnTo>
                  <a:cubicBezTo>
                    <a:pt x="9708" y="490"/>
                    <a:pt x="9411" y="511"/>
                    <a:pt x="9093" y="511"/>
                  </a:cubicBezTo>
                  <a:cubicBezTo>
                    <a:pt x="8252" y="511"/>
                    <a:pt x="7268" y="362"/>
                    <a:pt x="6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6017953" y="2273932"/>
              <a:ext cx="261563" cy="88814"/>
            </a:xfrm>
            <a:custGeom>
              <a:avLst/>
              <a:gdLst/>
              <a:ahLst/>
              <a:cxnLst/>
              <a:rect l="l" t="t" r="r" b="b"/>
              <a:pathLst>
                <a:path w="7236" h="2457" extrusionOk="0">
                  <a:moveTo>
                    <a:pt x="2918" y="1"/>
                  </a:moveTo>
                  <a:lnTo>
                    <a:pt x="1" y="1946"/>
                  </a:lnTo>
                  <a:cubicBezTo>
                    <a:pt x="1172" y="2307"/>
                    <a:pt x="2156" y="2456"/>
                    <a:pt x="2997" y="2456"/>
                  </a:cubicBezTo>
                  <a:cubicBezTo>
                    <a:pt x="3315" y="2456"/>
                    <a:pt x="3612" y="2435"/>
                    <a:pt x="3891" y="2396"/>
                  </a:cubicBezTo>
                  <a:cubicBezTo>
                    <a:pt x="6619" y="2040"/>
                    <a:pt x="7235" y="1"/>
                    <a:pt x="7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5729035" y="2187000"/>
              <a:ext cx="394442" cy="307326"/>
            </a:xfrm>
            <a:custGeom>
              <a:avLst/>
              <a:gdLst/>
              <a:ahLst/>
              <a:cxnLst/>
              <a:rect l="l" t="t" r="r" b="b"/>
              <a:pathLst>
                <a:path w="10912" h="8502" extrusionOk="0">
                  <a:moveTo>
                    <a:pt x="6967" y="0"/>
                  </a:moveTo>
                  <a:cubicBezTo>
                    <a:pt x="6079" y="0"/>
                    <a:pt x="5014" y="220"/>
                    <a:pt x="3748" y="793"/>
                  </a:cubicBezTo>
                  <a:cubicBezTo>
                    <a:pt x="3013" y="1148"/>
                    <a:pt x="1898" y="1884"/>
                    <a:pt x="1423" y="2572"/>
                  </a:cubicBezTo>
                  <a:cubicBezTo>
                    <a:pt x="593" y="3734"/>
                    <a:pt x="0" y="5679"/>
                    <a:pt x="1827" y="8501"/>
                  </a:cubicBezTo>
                  <a:lnTo>
                    <a:pt x="2016" y="8383"/>
                  </a:lnTo>
                  <a:lnTo>
                    <a:pt x="7994" y="4351"/>
                  </a:lnTo>
                  <a:lnTo>
                    <a:pt x="10911" y="2406"/>
                  </a:lnTo>
                  <a:cubicBezTo>
                    <a:pt x="10911" y="2406"/>
                    <a:pt x="9904" y="0"/>
                    <a:pt x="69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6039388" y="2473714"/>
              <a:ext cx="164652" cy="164652"/>
            </a:xfrm>
            <a:custGeom>
              <a:avLst/>
              <a:gdLst/>
              <a:ahLst/>
              <a:cxnLst/>
              <a:rect l="l" t="t" r="r" b="b"/>
              <a:pathLst>
                <a:path w="4555" h="4555" extrusionOk="0">
                  <a:moveTo>
                    <a:pt x="4104" y="0"/>
                  </a:moveTo>
                  <a:cubicBezTo>
                    <a:pt x="3677" y="24"/>
                    <a:pt x="3227" y="119"/>
                    <a:pt x="2918" y="356"/>
                  </a:cubicBezTo>
                  <a:cubicBezTo>
                    <a:pt x="2729" y="475"/>
                    <a:pt x="2563" y="664"/>
                    <a:pt x="2349" y="735"/>
                  </a:cubicBezTo>
                  <a:cubicBezTo>
                    <a:pt x="2139" y="854"/>
                    <a:pt x="1922" y="889"/>
                    <a:pt x="1703" y="889"/>
                  </a:cubicBezTo>
                  <a:cubicBezTo>
                    <a:pt x="1404" y="889"/>
                    <a:pt x="1101" y="824"/>
                    <a:pt x="810" y="824"/>
                  </a:cubicBezTo>
                  <a:cubicBezTo>
                    <a:pt x="761" y="824"/>
                    <a:pt x="713" y="826"/>
                    <a:pt x="665" y="830"/>
                  </a:cubicBezTo>
                  <a:cubicBezTo>
                    <a:pt x="451" y="878"/>
                    <a:pt x="238" y="1044"/>
                    <a:pt x="119" y="1234"/>
                  </a:cubicBezTo>
                  <a:cubicBezTo>
                    <a:pt x="96" y="1257"/>
                    <a:pt x="72" y="1281"/>
                    <a:pt x="72" y="1305"/>
                  </a:cubicBezTo>
                  <a:cubicBezTo>
                    <a:pt x="1" y="1518"/>
                    <a:pt x="191" y="1661"/>
                    <a:pt x="262" y="1898"/>
                  </a:cubicBezTo>
                  <a:cubicBezTo>
                    <a:pt x="451" y="2420"/>
                    <a:pt x="499" y="2894"/>
                    <a:pt x="807" y="3368"/>
                  </a:cubicBezTo>
                  <a:cubicBezTo>
                    <a:pt x="926" y="3534"/>
                    <a:pt x="973" y="3724"/>
                    <a:pt x="1139" y="3866"/>
                  </a:cubicBezTo>
                  <a:cubicBezTo>
                    <a:pt x="1424" y="4127"/>
                    <a:pt x="1732" y="4341"/>
                    <a:pt x="2088" y="4483"/>
                  </a:cubicBezTo>
                  <a:cubicBezTo>
                    <a:pt x="2278" y="4507"/>
                    <a:pt x="2468" y="4554"/>
                    <a:pt x="2681" y="4554"/>
                  </a:cubicBezTo>
                  <a:cubicBezTo>
                    <a:pt x="3155" y="4554"/>
                    <a:pt x="3535" y="4151"/>
                    <a:pt x="3535" y="3677"/>
                  </a:cubicBezTo>
                  <a:lnTo>
                    <a:pt x="3535" y="2111"/>
                  </a:lnTo>
                  <a:lnTo>
                    <a:pt x="3535" y="1755"/>
                  </a:lnTo>
                  <a:cubicBezTo>
                    <a:pt x="3535" y="1305"/>
                    <a:pt x="3820" y="902"/>
                    <a:pt x="4247" y="735"/>
                  </a:cubicBezTo>
                  <a:lnTo>
                    <a:pt x="4365" y="712"/>
                  </a:lnTo>
                  <a:cubicBezTo>
                    <a:pt x="4555" y="641"/>
                    <a:pt x="4508" y="403"/>
                    <a:pt x="4365" y="237"/>
                  </a:cubicBezTo>
                  <a:cubicBezTo>
                    <a:pt x="4270" y="190"/>
                    <a:pt x="4223" y="95"/>
                    <a:pt x="4104" y="0"/>
                  </a:cubicBezTo>
                  <a:close/>
                </a:path>
              </a:pathLst>
            </a:custGeom>
            <a:solidFill>
              <a:srgbClr val="F4A59F"/>
            </a:solidFill>
            <a:ln w="9525" cap="flat" cmpd="sng">
              <a:solidFill>
                <a:srgbClr val="F4A5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5954516" y="2430845"/>
              <a:ext cx="63475" cy="64343"/>
            </a:xfrm>
            <a:custGeom>
              <a:avLst/>
              <a:gdLst/>
              <a:ahLst/>
              <a:cxnLst/>
              <a:rect l="l" t="t" r="r" b="b"/>
              <a:pathLst>
                <a:path w="1756" h="1780" extrusionOk="0">
                  <a:moveTo>
                    <a:pt x="902" y="0"/>
                  </a:moveTo>
                  <a:cubicBezTo>
                    <a:pt x="404" y="0"/>
                    <a:pt x="1" y="427"/>
                    <a:pt x="1" y="902"/>
                  </a:cubicBezTo>
                  <a:cubicBezTo>
                    <a:pt x="1" y="1210"/>
                    <a:pt x="167" y="1495"/>
                    <a:pt x="404" y="1637"/>
                  </a:cubicBezTo>
                  <a:cubicBezTo>
                    <a:pt x="522" y="1732"/>
                    <a:pt x="688" y="1779"/>
                    <a:pt x="878" y="1779"/>
                  </a:cubicBezTo>
                  <a:cubicBezTo>
                    <a:pt x="1115" y="1779"/>
                    <a:pt x="1353" y="1684"/>
                    <a:pt x="1495" y="1518"/>
                  </a:cubicBezTo>
                  <a:lnTo>
                    <a:pt x="1756" y="902"/>
                  </a:lnTo>
                  <a:cubicBezTo>
                    <a:pt x="1756" y="427"/>
                    <a:pt x="1376" y="48"/>
                    <a:pt x="902" y="0"/>
                  </a:cubicBezTo>
                  <a:close/>
                </a:path>
              </a:pathLst>
            </a:custGeom>
            <a:solidFill>
              <a:srgbClr val="F4A59F"/>
            </a:solidFill>
            <a:ln w="9525" cap="flat" cmpd="sng">
              <a:solidFill>
                <a:srgbClr val="F4A5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5456382" y="2652893"/>
              <a:ext cx="583927" cy="1157515"/>
            </a:xfrm>
            <a:custGeom>
              <a:avLst/>
              <a:gdLst/>
              <a:ahLst/>
              <a:cxnLst/>
              <a:rect l="l" t="t" r="r" b="b"/>
              <a:pathLst>
                <a:path w="16154" h="32022" extrusionOk="0">
                  <a:moveTo>
                    <a:pt x="10864" y="1"/>
                  </a:moveTo>
                  <a:cubicBezTo>
                    <a:pt x="10034" y="1"/>
                    <a:pt x="9204" y="214"/>
                    <a:pt x="8445" y="570"/>
                  </a:cubicBezTo>
                  <a:cubicBezTo>
                    <a:pt x="7709" y="926"/>
                    <a:pt x="7069" y="1447"/>
                    <a:pt x="6523" y="2112"/>
                  </a:cubicBezTo>
                  <a:cubicBezTo>
                    <a:pt x="5551" y="3345"/>
                    <a:pt x="4721" y="4721"/>
                    <a:pt x="4057" y="6168"/>
                  </a:cubicBezTo>
                  <a:cubicBezTo>
                    <a:pt x="3416" y="7615"/>
                    <a:pt x="2942" y="9133"/>
                    <a:pt x="2633" y="10698"/>
                  </a:cubicBezTo>
                  <a:lnTo>
                    <a:pt x="356" y="23103"/>
                  </a:lnTo>
                  <a:cubicBezTo>
                    <a:pt x="119" y="24408"/>
                    <a:pt x="0" y="25736"/>
                    <a:pt x="0" y="27041"/>
                  </a:cubicBezTo>
                  <a:cubicBezTo>
                    <a:pt x="0" y="28061"/>
                    <a:pt x="72" y="29081"/>
                    <a:pt x="214" y="30101"/>
                  </a:cubicBezTo>
                  <a:cubicBezTo>
                    <a:pt x="261" y="30480"/>
                    <a:pt x="451" y="30860"/>
                    <a:pt x="688" y="31168"/>
                  </a:cubicBezTo>
                  <a:cubicBezTo>
                    <a:pt x="926" y="31453"/>
                    <a:pt x="1258" y="31690"/>
                    <a:pt x="1637" y="31856"/>
                  </a:cubicBezTo>
                  <a:lnTo>
                    <a:pt x="2159" y="32022"/>
                  </a:lnTo>
                  <a:lnTo>
                    <a:pt x="4863" y="30694"/>
                  </a:lnTo>
                  <a:cubicBezTo>
                    <a:pt x="5361" y="30456"/>
                    <a:pt x="5788" y="30124"/>
                    <a:pt x="6168" y="29745"/>
                  </a:cubicBezTo>
                  <a:lnTo>
                    <a:pt x="10532" y="25238"/>
                  </a:lnTo>
                  <a:cubicBezTo>
                    <a:pt x="10749" y="25021"/>
                    <a:pt x="11006" y="24903"/>
                    <a:pt x="11285" y="24903"/>
                  </a:cubicBezTo>
                  <a:cubicBezTo>
                    <a:pt x="11311" y="24903"/>
                    <a:pt x="11336" y="24904"/>
                    <a:pt x="11362" y="24906"/>
                  </a:cubicBezTo>
                  <a:lnTo>
                    <a:pt x="11931" y="24289"/>
                  </a:lnTo>
                  <a:cubicBezTo>
                    <a:pt x="12169" y="23981"/>
                    <a:pt x="12524" y="23839"/>
                    <a:pt x="12880" y="23815"/>
                  </a:cubicBezTo>
                  <a:cubicBezTo>
                    <a:pt x="13829" y="21965"/>
                    <a:pt x="13971" y="18715"/>
                    <a:pt x="13971" y="18715"/>
                  </a:cubicBezTo>
                  <a:lnTo>
                    <a:pt x="11362" y="12714"/>
                  </a:lnTo>
                  <a:lnTo>
                    <a:pt x="16154" y="11576"/>
                  </a:lnTo>
                  <a:lnTo>
                    <a:pt x="14730" y="4389"/>
                  </a:lnTo>
                  <a:lnTo>
                    <a:pt x="15181" y="3772"/>
                  </a:lnTo>
                  <a:cubicBezTo>
                    <a:pt x="15371" y="3464"/>
                    <a:pt x="15323" y="3084"/>
                    <a:pt x="15086" y="2847"/>
                  </a:cubicBezTo>
                  <a:lnTo>
                    <a:pt x="13236" y="973"/>
                  </a:lnTo>
                  <a:cubicBezTo>
                    <a:pt x="12667" y="404"/>
                    <a:pt x="11884" y="48"/>
                    <a:pt x="11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5711865" y="2846674"/>
              <a:ext cx="205824" cy="292397"/>
            </a:xfrm>
            <a:custGeom>
              <a:avLst/>
              <a:gdLst/>
              <a:ahLst/>
              <a:cxnLst/>
              <a:rect l="l" t="t" r="r" b="b"/>
              <a:pathLst>
                <a:path w="5694" h="8089" extrusionOk="0">
                  <a:moveTo>
                    <a:pt x="1" y="0"/>
                  </a:moveTo>
                  <a:cubicBezTo>
                    <a:pt x="72" y="664"/>
                    <a:pt x="167" y="1352"/>
                    <a:pt x="262" y="1993"/>
                  </a:cubicBezTo>
                  <a:cubicBezTo>
                    <a:pt x="380" y="2633"/>
                    <a:pt x="475" y="3321"/>
                    <a:pt x="594" y="3985"/>
                  </a:cubicBezTo>
                  <a:lnTo>
                    <a:pt x="950" y="5954"/>
                  </a:lnTo>
                  <a:lnTo>
                    <a:pt x="1329" y="7946"/>
                  </a:lnTo>
                  <a:lnTo>
                    <a:pt x="1353" y="8089"/>
                  </a:lnTo>
                  <a:lnTo>
                    <a:pt x="1495" y="8065"/>
                  </a:lnTo>
                  <a:cubicBezTo>
                    <a:pt x="2207" y="7899"/>
                    <a:pt x="2895" y="7709"/>
                    <a:pt x="3606" y="7543"/>
                  </a:cubicBezTo>
                  <a:cubicBezTo>
                    <a:pt x="4294" y="7353"/>
                    <a:pt x="5006" y="7140"/>
                    <a:pt x="5694" y="6950"/>
                  </a:cubicBezTo>
                  <a:lnTo>
                    <a:pt x="5694" y="6950"/>
                  </a:lnTo>
                  <a:cubicBezTo>
                    <a:pt x="4982" y="7069"/>
                    <a:pt x="4270" y="7187"/>
                    <a:pt x="3559" y="7329"/>
                  </a:cubicBezTo>
                  <a:cubicBezTo>
                    <a:pt x="2916" y="7463"/>
                    <a:pt x="2252" y="7596"/>
                    <a:pt x="1587" y="7748"/>
                  </a:cubicBezTo>
                  <a:lnTo>
                    <a:pt x="1587" y="7748"/>
                  </a:lnTo>
                  <a:lnTo>
                    <a:pt x="1258" y="5906"/>
                  </a:lnTo>
                  <a:lnTo>
                    <a:pt x="879" y="3914"/>
                  </a:lnTo>
                  <a:cubicBezTo>
                    <a:pt x="760" y="3273"/>
                    <a:pt x="618" y="2609"/>
                    <a:pt x="475" y="1969"/>
                  </a:cubicBezTo>
                  <a:cubicBezTo>
                    <a:pt x="309" y="1305"/>
                    <a:pt x="167" y="66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5611559" y="3231635"/>
              <a:ext cx="303567" cy="339570"/>
            </a:xfrm>
            <a:custGeom>
              <a:avLst/>
              <a:gdLst/>
              <a:ahLst/>
              <a:cxnLst/>
              <a:rect l="l" t="t" r="r" b="b"/>
              <a:pathLst>
                <a:path w="8398" h="9394" extrusionOk="0">
                  <a:moveTo>
                    <a:pt x="8397" y="0"/>
                  </a:moveTo>
                  <a:lnTo>
                    <a:pt x="8397" y="0"/>
                  </a:lnTo>
                  <a:cubicBezTo>
                    <a:pt x="8303" y="261"/>
                    <a:pt x="8231" y="546"/>
                    <a:pt x="8160" y="807"/>
                  </a:cubicBezTo>
                  <a:lnTo>
                    <a:pt x="8042" y="1186"/>
                  </a:lnTo>
                  <a:lnTo>
                    <a:pt x="7899" y="1566"/>
                  </a:lnTo>
                  <a:cubicBezTo>
                    <a:pt x="7804" y="1803"/>
                    <a:pt x="7710" y="2088"/>
                    <a:pt x="7591" y="2325"/>
                  </a:cubicBezTo>
                  <a:lnTo>
                    <a:pt x="7211" y="3036"/>
                  </a:lnTo>
                  <a:cubicBezTo>
                    <a:pt x="6642" y="3938"/>
                    <a:pt x="6025" y="4839"/>
                    <a:pt x="5266" y="5598"/>
                  </a:cubicBezTo>
                  <a:cubicBezTo>
                    <a:pt x="4507" y="6381"/>
                    <a:pt x="3677" y="7092"/>
                    <a:pt x="2800" y="7709"/>
                  </a:cubicBezTo>
                  <a:cubicBezTo>
                    <a:pt x="2349" y="8041"/>
                    <a:pt x="1898" y="8326"/>
                    <a:pt x="1424" y="8610"/>
                  </a:cubicBezTo>
                  <a:cubicBezTo>
                    <a:pt x="997" y="8895"/>
                    <a:pt x="523" y="9156"/>
                    <a:pt x="1" y="9393"/>
                  </a:cubicBezTo>
                  <a:cubicBezTo>
                    <a:pt x="1044" y="9037"/>
                    <a:pt x="2017" y="8539"/>
                    <a:pt x="2966" y="7923"/>
                  </a:cubicBezTo>
                  <a:cubicBezTo>
                    <a:pt x="3891" y="7330"/>
                    <a:pt x="4745" y="6618"/>
                    <a:pt x="5527" y="5835"/>
                  </a:cubicBezTo>
                  <a:cubicBezTo>
                    <a:pt x="6286" y="5052"/>
                    <a:pt x="6951" y="4127"/>
                    <a:pt x="7449" y="3155"/>
                  </a:cubicBezTo>
                  <a:cubicBezTo>
                    <a:pt x="7947" y="2159"/>
                    <a:pt x="8255" y="1068"/>
                    <a:pt x="8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5540386" y="3559990"/>
              <a:ext cx="301000" cy="87513"/>
            </a:xfrm>
            <a:custGeom>
              <a:avLst/>
              <a:gdLst/>
              <a:ahLst/>
              <a:cxnLst/>
              <a:rect l="l" t="t" r="r" b="b"/>
              <a:pathLst>
                <a:path w="8327" h="2421" extrusionOk="0">
                  <a:moveTo>
                    <a:pt x="8327" y="1"/>
                  </a:moveTo>
                  <a:lnTo>
                    <a:pt x="8327" y="1"/>
                  </a:lnTo>
                  <a:cubicBezTo>
                    <a:pt x="7662" y="309"/>
                    <a:pt x="7022" y="641"/>
                    <a:pt x="6334" y="878"/>
                  </a:cubicBezTo>
                  <a:cubicBezTo>
                    <a:pt x="5646" y="1139"/>
                    <a:pt x="4982" y="1377"/>
                    <a:pt x="4271" y="1566"/>
                  </a:cubicBezTo>
                  <a:cubicBezTo>
                    <a:pt x="3583" y="1780"/>
                    <a:pt x="2871" y="1922"/>
                    <a:pt x="2159" y="2064"/>
                  </a:cubicBezTo>
                  <a:cubicBezTo>
                    <a:pt x="1448" y="2207"/>
                    <a:pt x="736" y="2302"/>
                    <a:pt x="1" y="2396"/>
                  </a:cubicBezTo>
                  <a:cubicBezTo>
                    <a:pt x="238" y="2412"/>
                    <a:pt x="478" y="2420"/>
                    <a:pt x="720" y="2420"/>
                  </a:cubicBezTo>
                  <a:cubicBezTo>
                    <a:pt x="1203" y="2420"/>
                    <a:pt x="1693" y="2389"/>
                    <a:pt x="2183" y="2325"/>
                  </a:cubicBezTo>
                  <a:cubicBezTo>
                    <a:pt x="2918" y="2254"/>
                    <a:pt x="3630" y="2088"/>
                    <a:pt x="4342" y="1898"/>
                  </a:cubicBezTo>
                  <a:cubicBezTo>
                    <a:pt x="5053" y="1685"/>
                    <a:pt x="5765" y="1448"/>
                    <a:pt x="6429" y="1116"/>
                  </a:cubicBezTo>
                  <a:cubicBezTo>
                    <a:pt x="7117" y="831"/>
                    <a:pt x="7734" y="404"/>
                    <a:pt x="8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5872211" y="2690630"/>
              <a:ext cx="116648" cy="120913"/>
            </a:xfrm>
            <a:custGeom>
              <a:avLst/>
              <a:gdLst/>
              <a:ahLst/>
              <a:cxnLst/>
              <a:rect l="l" t="t" r="r" b="b"/>
              <a:pathLst>
                <a:path w="3227" h="3345" extrusionOk="0">
                  <a:moveTo>
                    <a:pt x="0" y="0"/>
                  </a:moveTo>
                  <a:lnTo>
                    <a:pt x="0" y="0"/>
                  </a:lnTo>
                  <a:cubicBezTo>
                    <a:pt x="356" y="166"/>
                    <a:pt x="688" y="403"/>
                    <a:pt x="1020" y="617"/>
                  </a:cubicBezTo>
                  <a:cubicBezTo>
                    <a:pt x="1305" y="878"/>
                    <a:pt x="1613" y="1115"/>
                    <a:pt x="1874" y="1423"/>
                  </a:cubicBezTo>
                  <a:cubicBezTo>
                    <a:pt x="2017" y="1566"/>
                    <a:pt x="2135" y="1708"/>
                    <a:pt x="2254" y="1874"/>
                  </a:cubicBezTo>
                  <a:lnTo>
                    <a:pt x="2444" y="2111"/>
                  </a:lnTo>
                  <a:lnTo>
                    <a:pt x="2610" y="2348"/>
                  </a:lnTo>
                  <a:cubicBezTo>
                    <a:pt x="2847" y="2657"/>
                    <a:pt x="3037" y="2989"/>
                    <a:pt x="3226" y="3345"/>
                  </a:cubicBezTo>
                  <a:cubicBezTo>
                    <a:pt x="3179" y="3179"/>
                    <a:pt x="3108" y="2965"/>
                    <a:pt x="3037" y="2775"/>
                  </a:cubicBezTo>
                  <a:cubicBezTo>
                    <a:pt x="2942" y="2609"/>
                    <a:pt x="2871" y="2420"/>
                    <a:pt x="2752" y="2254"/>
                  </a:cubicBezTo>
                  <a:cubicBezTo>
                    <a:pt x="2586" y="1898"/>
                    <a:pt x="2325" y="1566"/>
                    <a:pt x="2040" y="1281"/>
                  </a:cubicBezTo>
                  <a:cubicBezTo>
                    <a:pt x="1756" y="973"/>
                    <a:pt x="1447" y="712"/>
                    <a:pt x="1092" y="498"/>
                  </a:cubicBezTo>
                  <a:cubicBezTo>
                    <a:pt x="783" y="261"/>
                    <a:pt x="380" y="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5568689" y="2964114"/>
              <a:ext cx="44642" cy="246128"/>
            </a:xfrm>
            <a:custGeom>
              <a:avLst/>
              <a:gdLst/>
              <a:ahLst/>
              <a:cxnLst/>
              <a:rect l="l" t="t" r="r" b="b"/>
              <a:pathLst>
                <a:path w="1235" h="6809" extrusionOk="0">
                  <a:moveTo>
                    <a:pt x="72" y="1"/>
                  </a:moveTo>
                  <a:cubicBezTo>
                    <a:pt x="48" y="285"/>
                    <a:pt x="1" y="594"/>
                    <a:pt x="1" y="855"/>
                  </a:cubicBezTo>
                  <a:cubicBezTo>
                    <a:pt x="1" y="1116"/>
                    <a:pt x="1" y="1424"/>
                    <a:pt x="48" y="1709"/>
                  </a:cubicBezTo>
                  <a:cubicBezTo>
                    <a:pt x="72" y="2302"/>
                    <a:pt x="167" y="2895"/>
                    <a:pt x="238" y="3464"/>
                  </a:cubicBezTo>
                  <a:cubicBezTo>
                    <a:pt x="333" y="4057"/>
                    <a:pt x="451" y="4626"/>
                    <a:pt x="641" y="5172"/>
                  </a:cubicBezTo>
                  <a:cubicBezTo>
                    <a:pt x="712" y="5456"/>
                    <a:pt x="807" y="5741"/>
                    <a:pt x="902" y="6002"/>
                  </a:cubicBezTo>
                  <a:cubicBezTo>
                    <a:pt x="1021" y="6286"/>
                    <a:pt x="1116" y="6547"/>
                    <a:pt x="1234" y="6808"/>
                  </a:cubicBezTo>
                  <a:cubicBezTo>
                    <a:pt x="1068" y="6239"/>
                    <a:pt x="926" y="5693"/>
                    <a:pt x="807" y="5124"/>
                  </a:cubicBezTo>
                  <a:cubicBezTo>
                    <a:pt x="689" y="4555"/>
                    <a:pt x="570" y="3986"/>
                    <a:pt x="475" y="3440"/>
                  </a:cubicBezTo>
                  <a:cubicBezTo>
                    <a:pt x="404" y="2871"/>
                    <a:pt x="309" y="2278"/>
                    <a:pt x="238" y="1709"/>
                  </a:cubicBezTo>
                  <a:cubicBezTo>
                    <a:pt x="167" y="1139"/>
                    <a:pt x="96" y="594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5533555" y="3552182"/>
              <a:ext cx="1038337" cy="950137"/>
            </a:xfrm>
            <a:custGeom>
              <a:avLst/>
              <a:gdLst/>
              <a:ahLst/>
              <a:cxnLst/>
              <a:rect l="l" t="t" r="r" b="b"/>
              <a:pathLst>
                <a:path w="28725" h="26285" extrusionOk="0">
                  <a:moveTo>
                    <a:pt x="9126" y="0"/>
                  </a:moveTo>
                  <a:cubicBezTo>
                    <a:pt x="8848" y="0"/>
                    <a:pt x="8591" y="118"/>
                    <a:pt x="8373" y="335"/>
                  </a:cubicBezTo>
                  <a:lnTo>
                    <a:pt x="4009" y="4842"/>
                  </a:lnTo>
                  <a:cubicBezTo>
                    <a:pt x="3629" y="5222"/>
                    <a:pt x="3202" y="5554"/>
                    <a:pt x="2704" y="5791"/>
                  </a:cubicBezTo>
                  <a:lnTo>
                    <a:pt x="0" y="7119"/>
                  </a:lnTo>
                  <a:cubicBezTo>
                    <a:pt x="332" y="7854"/>
                    <a:pt x="1542" y="8115"/>
                    <a:pt x="2681" y="8210"/>
                  </a:cubicBezTo>
                  <a:cubicBezTo>
                    <a:pt x="3019" y="8237"/>
                    <a:pt x="3352" y="8247"/>
                    <a:pt x="3655" y="8247"/>
                  </a:cubicBezTo>
                  <a:cubicBezTo>
                    <a:pt x="4413" y="8247"/>
                    <a:pt x="4981" y="8187"/>
                    <a:pt x="4981" y="8187"/>
                  </a:cubicBezTo>
                  <a:lnTo>
                    <a:pt x="16153" y="7949"/>
                  </a:lnTo>
                  <a:lnTo>
                    <a:pt x="20304" y="7854"/>
                  </a:lnTo>
                  <a:lnTo>
                    <a:pt x="20304" y="7854"/>
                  </a:lnTo>
                  <a:lnTo>
                    <a:pt x="15157" y="25004"/>
                  </a:lnTo>
                  <a:lnTo>
                    <a:pt x="15537" y="25099"/>
                  </a:lnTo>
                  <a:lnTo>
                    <a:pt x="19759" y="26285"/>
                  </a:lnTo>
                  <a:lnTo>
                    <a:pt x="21917" y="26261"/>
                  </a:lnTo>
                  <a:lnTo>
                    <a:pt x="23198" y="22371"/>
                  </a:lnTo>
                  <a:lnTo>
                    <a:pt x="23720" y="20710"/>
                  </a:lnTo>
                  <a:lnTo>
                    <a:pt x="27966" y="7760"/>
                  </a:lnTo>
                  <a:lnTo>
                    <a:pt x="28132" y="7190"/>
                  </a:lnTo>
                  <a:cubicBezTo>
                    <a:pt x="28725" y="5743"/>
                    <a:pt x="28464" y="4249"/>
                    <a:pt x="27705" y="3063"/>
                  </a:cubicBezTo>
                  <a:cubicBezTo>
                    <a:pt x="26898" y="1806"/>
                    <a:pt x="25499" y="952"/>
                    <a:pt x="23862" y="834"/>
                  </a:cubicBezTo>
                  <a:lnTo>
                    <a:pt x="9203" y="3"/>
                  </a:lnTo>
                  <a:cubicBezTo>
                    <a:pt x="9178" y="1"/>
                    <a:pt x="9152" y="0"/>
                    <a:pt x="9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6017953" y="4495390"/>
              <a:ext cx="553057" cy="237164"/>
            </a:xfrm>
            <a:custGeom>
              <a:avLst/>
              <a:gdLst/>
              <a:ahLst/>
              <a:cxnLst/>
              <a:rect l="l" t="t" r="r" b="b"/>
              <a:pathLst>
                <a:path w="15300" h="6561" extrusionOk="0">
                  <a:moveTo>
                    <a:pt x="1139" y="1"/>
                  </a:moveTo>
                  <a:cubicBezTo>
                    <a:pt x="1139" y="1"/>
                    <a:pt x="143" y="2136"/>
                    <a:pt x="1" y="4555"/>
                  </a:cubicBezTo>
                  <a:cubicBezTo>
                    <a:pt x="1" y="4768"/>
                    <a:pt x="72" y="5006"/>
                    <a:pt x="143" y="5195"/>
                  </a:cubicBezTo>
                  <a:cubicBezTo>
                    <a:pt x="357" y="5575"/>
                    <a:pt x="712" y="5836"/>
                    <a:pt x="1163" y="5860"/>
                  </a:cubicBezTo>
                  <a:lnTo>
                    <a:pt x="8540" y="6524"/>
                  </a:lnTo>
                  <a:cubicBezTo>
                    <a:pt x="8730" y="6524"/>
                    <a:pt x="8872" y="6547"/>
                    <a:pt x="9038" y="6547"/>
                  </a:cubicBezTo>
                  <a:cubicBezTo>
                    <a:pt x="9215" y="6556"/>
                    <a:pt x="9391" y="6561"/>
                    <a:pt x="9567" y="6561"/>
                  </a:cubicBezTo>
                  <a:cubicBezTo>
                    <a:pt x="10784" y="6561"/>
                    <a:pt x="11978" y="6348"/>
                    <a:pt x="13118" y="5954"/>
                  </a:cubicBezTo>
                  <a:lnTo>
                    <a:pt x="14493" y="5480"/>
                  </a:lnTo>
                  <a:cubicBezTo>
                    <a:pt x="14944" y="5338"/>
                    <a:pt x="15253" y="4982"/>
                    <a:pt x="15300" y="4531"/>
                  </a:cubicBezTo>
                  <a:lnTo>
                    <a:pt x="15300" y="4365"/>
                  </a:lnTo>
                  <a:lnTo>
                    <a:pt x="15300" y="4247"/>
                  </a:lnTo>
                  <a:cubicBezTo>
                    <a:pt x="15229" y="3796"/>
                    <a:pt x="14944" y="3416"/>
                    <a:pt x="14470" y="3227"/>
                  </a:cubicBezTo>
                  <a:lnTo>
                    <a:pt x="8326" y="760"/>
                  </a:lnTo>
                  <a:lnTo>
                    <a:pt x="6381" y="214"/>
                  </a:lnTo>
                  <a:lnTo>
                    <a:pt x="4887" y="1044"/>
                  </a:lnTo>
                  <a:cubicBezTo>
                    <a:pt x="4489" y="1262"/>
                    <a:pt x="4050" y="1370"/>
                    <a:pt x="3613" y="1370"/>
                  </a:cubicBezTo>
                  <a:cubicBezTo>
                    <a:pt x="2955" y="1370"/>
                    <a:pt x="2302" y="1126"/>
                    <a:pt x="1803" y="641"/>
                  </a:cubicBezTo>
                  <a:lnTo>
                    <a:pt x="1543" y="380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6076257" y="4460256"/>
              <a:ext cx="174086" cy="85959"/>
            </a:xfrm>
            <a:custGeom>
              <a:avLst/>
              <a:gdLst/>
              <a:ahLst/>
              <a:cxnLst/>
              <a:rect l="l" t="t" r="r" b="b"/>
              <a:pathLst>
                <a:path w="4816" h="2378" extrusionOk="0">
                  <a:moveTo>
                    <a:pt x="617" y="0"/>
                  </a:moveTo>
                  <a:lnTo>
                    <a:pt x="357" y="617"/>
                  </a:lnTo>
                  <a:lnTo>
                    <a:pt x="1" y="1376"/>
                  </a:lnTo>
                  <a:lnTo>
                    <a:pt x="262" y="1661"/>
                  </a:lnTo>
                  <a:cubicBezTo>
                    <a:pt x="760" y="2130"/>
                    <a:pt x="1403" y="2378"/>
                    <a:pt x="2058" y="2378"/>
                  </a:cubicBezTo>
                  <a:cubicBezTo>
                    <a:pt x="2495" y="2378"/>
                    <a:pt x="2937" y="2268"/>
                    <a:pt x="3345" y="2040"/>
                  </a:cubicBezTo>
                  <a:lnTo>
                    <a:pt x="4816" y="121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6040255" y="4647169"/>
              <a:ext cx="516186" cy="58523"/>
            </a:xfrm>
            <a:custGeom>
              <a:avLst/>
              <a:gdLst/>
              <a:ahLst/>
              <a:cxnLst/>
              <a:rect l="l" t="t" r="r" b="b"/>
              <a:pathLst>
                <a:path w="1428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5" y="119"/>
                    <a:pt x="190" y="285"/>
                    <a:pt x="309" y="356"/>
                  </a:cubicBezTo>
                  <a:cubicBezTo>
                    <a:pt x="427" y="475"/>
                    <a:pt x="546" y="569"/>
                    <a:pt x="688" y="641"/>
                  </a:cubicBezTo>
                  <a:cubicBezTo>
                    <a:pt x="831" y="688"/>
                    <a:pt x="997" y="759"/>
                    <a:pt x="1139" y="783"/>
                  </a:cubicBezTo>
                  <a:cubicBezTo>
                    <a:pt x="1281" y="807"/>
                    <a:pt x="1424" y="807"/>
                    <a:pt x="1590" y="830"/>
                  </a:cubicBezTo>
                  <a:lnTo>
                    <a:pt x="3416" y="1044"/>
                  </a:lnTo>
                  <a:cubicBezTo>
                    <a:pt x="4626" y="1186"/>
                    <a:pt x="5859" y="1305"/>
                    <a:pt x="7069" y="1423"/>
                  </a:cubicBezTo>
                  <a:cubicBezTo>
                    <a:pt x="7686" y="1494"/>
                    <a:pt x="8279" y="1542"/>
                    <a:pt x="8895" y="1613"/>
                  </a:cubicBezTo>
                  <a:cubicBezTo>
                    <a:pt x="8997" y="1617"/>
                    <a:pt x="9098" y="1619"/>
                    <a:pt x="9198" y="1619"/>
                  </a:cubicBezTo>
                  <a:cubicBezTo>
                    <a:pt x="9730" y="1619"/>
                    <a:pt x="10246" y="1563"/>
                    <a:pt x="10745" y="1423"/>
                  </a:cubicBezTo>
                  <a:lnTo>
                    <a:pt x="12524" y="949"/>
                  </a:lnTo>
                  <a:lnTo>
                    <a:pt x="13402" y="688"/>
                  </a:lnTo>
                  <a:cubicBezTo>
                    <a:pt x="13687" y="593"/>
                    <a:pt x="13995" y="522"/>
                    <a:pt x="14280" y="403"/>
                  </a:cubicBezTo>
                  <a:lnTo>
                    <a:pt x="14280" y="403"/>
                  </a:lnTo>
                  <a:cubicBezTo>
                    <a:pt x="14158" y="438"/>
                    <a:pt x="14049" y="460"/>
                    <a:pt x="13963" y="460"/>
                  </a:cubicBezTo>
                  <a:cubicBezTo>
                    <a:pt x="13931" y="460"/>
                    <a:pt x="13902" y="457"/>
                    <a:pt x="13876" y="451"/>
                  </a:cubicBezTo>
                  <a:lnTo>
                    <a:pt x="13450" y="569"/>
                  </a:lnTo>
                  <a:lnTo>
                    <a:pt x="12548" y="783"/>
                  </a:lnTo>
                  <a:lnTo>
                    <a:pt x="10769" y="1186"/>
                  </a:lnTo>
                  <a:cubicBezTo>
                    <a:pt x="10253" y="1289"/>
                    <a:pt x="9718" y="1357"/>
                    <a:pt x="9197" y="1357"/>
                  </a:cubicBezTo>
                  <a:cubicBezTo>
                    <a:pt x="9120" y="1357"/>
                    <a:pt x="9043" y="1355"/>
                    <a:pt x="8967" y="1352"/>
                  </a:cubicBezTo>
                  <a:cubicBezTo>
                    <a:pt x="8350" y="1281"/>
                    <a:pt x="7757" y="1234"/>
                    <a:pt x="7116" y="1162"/>
                  </a:cubicBezTo>
                  <a:cubicBezTo>
                    <a:pt x="5883" y="1044"/>
                    <a:pt x="4673" y="925"/>
                    <a:pt x="3440" y="830"/>
                  </a:cubicBezTo>
                  <a:lnTo>
                    <a:pt x="1613" y="688"/>
                  </a:lnTo>
                  <a:cubicBezTo>
                    <a:pt x="1471" y="688"/>
                    <a:pt x="1305" y="688"/>
                    <a:pt x="1163" y="664"/>
                  </a:cubicBezTo>
                  <a:cubicBezTo>
                    <a:pt x="1020" y="641"/>
                    <a:pt x="878" y="593"/>
                    <a:pt x="712" y="546"/>
                  </a:cubicBezTo>
                  <a:cubicBezTo>
                    <a:pt x="451" y="451"/>
                    <a:pt x="214" y="2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5864475" y="3068723"/>
              <a:ext cx="919195" cy="416491"/>
            </a:xfrm>
            <a:custGeom>
              <a:avLst/>
              <a:gdLst/>
              <a:ahLst/>
              <a:cxnLst/>
              <a:rect l="l" t="t" r="r" b="b"/>
              <a:pathLst>
                <a:path w="25429" h="11522" extrusionOk="0">
                  <a:moveTo>
                    <a:pt x="4816" y="1"/>
                  </a:moveTo>
                  <a:lnTo>
                    <a:pt x="1" y="1163"/>
                  </a:lnTo>
                  <a:lnTo>
                    <a:pt x="2610" y="7140"/>
                  </a:lnTo>
                  <a:cubicBezTo>
                    <a:pt x="3156" y="8374"/>
                    <a:pt x="4247" y="9227"/>
                    <a:pt x="5528" y="9441"/>
                  </a:cubicBezTo>
                  <a:lnTo>
                    <a:pt x="10129" y="10224"/>
                  </a:lnTo>
                  <a:cubicBezTo>
                    <a:pt x="11177" y="10421"/>
                    <a:pt x="12290" y="10520"/>
                    <a:pt x="13387" y="10520"/>
                  </a:cubicBezTo>
                  <a:cubicBezTo>
                    <a:pt x="13607" y="10520"/>
                    <a:pt x="13826" y="10516"/>
                    <a:pt x="14043" y="10508"/>
                  </a:cubicBezTo>
                  <a:cubicBezTo>
                    <a:pt x="14280" y="10508"/>
                    <a:pt x="14470" y="10508"/>
                    <a:pt x="14707" y="10461"/>
                  </a:cubicBezTo>
                  <a:lnTo>
                    <a:pt x="18550" y="10200"/>
                  </a:lnTo>
                  <a:lnTo>
                    <a:pt x="19783" y="10769"/>
                  </a:lnTo>
                  <a:cubicBezTo>
                    <a:pt x="19912" y="10827"/>
                    <a:pt x="20042" y="10858"/>
                    <a:pt x="20166" y="10858"/>
                  </a:cubicBezTo>
                  <a:cubicBezTo>
                    <a:pt x="20246" y="10858"/>
                    <a:pt x="20325" y="10845"/>
                    <a:pt x="20400" y="10817"/>
                  </a:cubicBezTo>
                  <a:cubicBezTo>
                    <a:pt x="20495" y="10817"/>
                    <a:pt x="20590" y="10793"/>
                    <a:pt x="20684" y="10745"/>
                  </a:cubicBezTo>
                  <a:lnTo>
                    <a:pt x="22890" y="9559"/>
                  </a:lnTo>
                  <a:cubicBezTo>
                    <a:pt x="23021" y="9487"/>
                    <a:pt x="23161" y="9459"/>
                    <a:pt x="23299" y="9459"/>
                  </a:cubicBezTo>
                  <a:cubicBezTo>
                    <a:pt x="23386" y="9459"/>
                    <a:pt x="23472" y="9470"/>
                    <a:pt x="23555" y="9488"/>
                  </a:cubicBezTo>
                  <a:lnTo>
                    <a:pt x="23910" y="9607"/>
                  </a:lnTo>
                  <a:cubicBezTo>
                    <a:pt x="24053" y="9678"/>
                    <a:pt x="24124" y="9820"/>
                    <a:pt x="24029" y="9939"/>
                  </a:cubicBezTo>
                  <a:lnTo>
                    <a:pt x="23815" y="10200"/>
                  </a:lnTo>
                  <a:cubicBezTo>
                    <a:pt x="23792" y="10413"/>
                    <a:pt x="23673" y="10556"/>
                    <a:pt x="23483" y="10651"/>
                  </a:cubicBezTo>
                  <a:lnTo>
                    <a:pt x="23365" y="10817"/>
                  </a:lnTo>
                  <a:cubicBezTo>
                    <a:pt x="23317" y="10911"/>
                    <a:pt x="23294" y="11006"/>
                    <a:pt x="23294" y="11101"/>
                  </a:cubicBezTo>
                  <a:cubicBezTo>
                    <a:pt x="23294" y="11220"/>
                    <a:pt x="23341" y="11338"/>
                    <a:pt x="23436" y="11410"/>
                  </a:cubicBezTo>
                  <a:cubicBezTo>
                    <a:pt x="23523" y="11487"/>
                    <a:pt x="23623" y="11521"/>
                    <a:pt x="23719" y="11521"/>
                  </a:cubicBezTo>
                  <a:cubicBezTo>
                    <a:pt x="23859" y="11521"/>
                    <a:pt x="23992" y="11451"/>
                    <a:pt x="24076" y="11338"/>
                  </a:cubicBezTo>
                  <a:lnTo>
                    <a:pt x="25262" y="9607"/>
                  </a:lnTo>
                  <a:cubicBezTo>
                    <a:pt x="25428" y="9370"/>
                    <a:pt x="25381" y="9038"/>
                    <a:pt x="25191" y="8872"/>
                  </a:cubicBezTo>
                  <a:lnTo>
                    <a:pt x="23839" y="7591"/>
                  </a:lnTo>
                  <a:cubicBezTo>
                    <a:pt x="23572" y="7323"/>
                    <a:pt x="23210" y="7185"/>
                    <a:pt x="22845" y="7185"/>
                  </a:cubicBezTo>
                  <a:cubicBezTo>
                    <a:pt x="22693" y="7185"/>
                    <a:pt x="22539" y="7210"/>
                    <a:pt x="22392" y="7259"/>
                  </a:cubicBezTo>
                  <a:lnTo>
                    <a:pt x="22226" y="7330"/>
                  </a:lnTo>
                  <a:lnTo>
                    <a:pt x="20352" y="7947"/>
                  </a:lnTo>
                  <a:cubicBezTo>
                    <a:pt x="19919" y="8096"/>
                    <a:pt x="19477" y="8179"/>
                    <a:pt x="19031" y="8179"/>
                  </a:cubicBezTo>
                  <a:cubicBezTo>
                    <a:pt x="18769" y="8179"/>
                    <a:pt x="18505" y="8150"/>
                    <a:pt x="18241" y="8089"/>
                  </a:cubicBezTo>
                  <a:lnTo>
                    <a:pt x="14233" y="7330"/>
                  </a:lnTo>
                  <a:cubicBezTo>
                    <a:pt x="12904" y="7069"/>
                    <a:pt x="11624" y="6642"/>
                    <a:pt x="10414" y="6049"/>
                  </a:cubicBezTo>
                  <a:lnTo>
                    <a:pt x="7425" y="4626"/>
                  </a:lnTo>
                  <a:cubicBezTo>
                    <a:pt x="6476" y="4151"/>
                    <a:pt x="5765" y="3298"/>
                    <a:pt x="5456" y="2278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6601826" y="3409910"/>
              <a:ext cx="132083" cy="52052"/>
            </a:xfrm>
            <a:custGeom>
              <a:avLst/>
              <a:gdLst/>
              <a:ahLst/>
              <a:cxnLst/>
              <a:rect l="l" t="t" r="r" b="b"/>
              <a:pathLst>
                <a:path w="3654" h="1440" extrusionOk="0">
                  <a:moveTo>
                    <a:pt x="2866" y="1"/>
                  </a:moveTo>
                  <a:cubicBezTo>
                    <a:pt x="2740" y="1"/>
                    <a:pt x="2612" y="30"/>
                    <a:pt x="2491" y="97"/>
                  </a:cubicBezTo>
                  <a:lnTo>
                    <a:pt x="262" y="1283"/>
                  </a:lnTo>
                  <a:lnTo>
                    <a:pt x="1" y="1378"/>
                  </a:lnTo>
                  <a:cubicBezTo>
                    <a:pt x="1" y="1378"/>
                    <a:pt x="326" y="1440"/>
                    <a:pt x="764" y="1440"/>
                  </a:cubicBezTo>
                  <a:cubicBezTo>
                    <a:pt x="1093" y="1440"/>
                    <a:pt x="1485" y="1405"/>
                    <a:pt x="1851" y="1283"/>
                  </a:cubicBezTo>
                  <a:cubicBezTo>
                    <a:pt x="2017" y="1259"/>
                    <a:pt x="2207" y="1188"/>
                    <a:pt x="2349" y="1093"/>
                  </a:cubicBezTo>
                  <a:cubicBezTo>
                    <a:pt x="2254" y="974"/>
                    <a:pt x="2207" y="832"/>
                    <a:pt x="2207" y="666"/>
                  </a:cubicBezTo>
                  <a:cubicBezTo>
                    <a:pt x="2207" y="358"/>
                    <a:pt x="2468" y="73"/>
                    <a:pt x="2800" y="73"/>
                  </a:cubicBezTo>
                  <a:cubicBezTo>
                    <a:pt x="3132" y="73"/>
                    <a:pt x="3393" y="358"/>
                    <a:pt x="3393" y="666"/>
                  </a:cubicBezTo>
                  <a:lnTo>
                    <a:pt x="3393" y="761"/>
                  </a:lnTo>
                  <a:lnTo>
                    <a:pt x="3583" y="500"/>
                  </a:lnTo>
                  <a:cubicBezTo>
                    <a:pt x="3654" y="381"/>
                    <a:pt x="3630" y="239"/>
                    <a:pt x="3488" y="168"/>
                  </a:cubicBezTo>
                  <a:lnTo>
                    <a:pt x="3156" y="49"/>
                  </a:lnTo>
                  <a:cubicBezTo>
                    <a:pt x="3062" y="18"/>
                    <a:pt x="2965" y="1"/>
                    <a:pt x="2866" y="1"/>
                  </a:cubicBezTo>
                  <a:close/>
                </a:path>
              </a:pathLst>
            </a:custGeom>
            <a:solidFill>
              <a:srgbClr val="F4A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6681565" y="3412548"/>
              <a:ext cx="42907" cy="44606"/>
            </a:xfrm>
            <a:custGeom>
              <a:avLst/>
              <a:gdLst/>
              <a:ahLst/>
              <a:cxnLst/>
              <a:rect l="l" t="t" r="r" b="b"/>
              <a:pathLst>
                <a:path w="1187" h="1234" extrusionOk="0">
                  <a:moveTo>
                    <a:pt x="594" y="0"/>
                  </a:moveTo>
                  <a:cubicBezTo>
                    <a:pt x="262" y="0"/>
                    <a:pt x="1" y="285"/>
                    <a:pt x="1" y="593"/>
                  </a:cubicBezTo>
                  <a:cubicBezTo>
                    <a:pt x="1" y="759"/>
                    <a:pt x="48" y="901"/>
                    <a:pt x="143" y="1020"/>
                  </a:cubicBezTo>
                  <a:cubicBezTo>
                    <a:pt x="262" y="1139"/>
                    <a:pt x="404" y="1233"/>
                    <a:pt x="594" y="1233"/>
                  </a:cubicBezTo>
                  <a:cubicBezTo>
                    <a:pt x="689" y="1233"/>
                    <a:pt x="760" y="1186"/>
                    <a:pt x="855" y="1162"/>
                  </a:cubicBezTo>
                  <a:cubicBezTo>
                    <a:pt x="1021" y="1067"/>
                    <a:pt x="1139" y="925"/>
                    <a:pt x="1187" y="712"/>
                  </a:cubicBezTo>
                  <a:lnTo>
                    <a:pt x="1187" y="640"/>
                  </a:lnTo>
                  <a:cubicBezTo>
                    <a:pt x="1187" y="285"/>
                    <a:pt x="926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5880777" y="3145895"/>
              <a:ext cx="184388" cy="264961"/>
            </a:xfrm>
            <a:custGeom>
              <a:avLst/>
              <a:gdLst/>
              <a:ahLst/>
              <a:cxnLst/>
              <a:rect l="l" t="t" r="r" b="b"/>
              <a:pathLst>
                <a:path w="5101" h="7330" extrusionOk="0">
                  <a:moveTo>
                    <a:pt x="1" y="0"/>
                  </a:moveTo>
                  <a:lnTo>
                    <a:pt x="1" y="0"/>
                  </a:lnTo>
                  <a:cubicBezTo>
                    <a:pt x="262" y="736"/>
                    <a:pt x="546" y="1495"/>
                    <a:pt x="831" y="2206"/>
                  </a:cubicBezTo>
                  <a:cubicBezTo>
                    <a:pt x="1092" y="2941"/>
                    <a:pt x="1424" y="3653"/>
                    <a:pt x="1732" y="4365"/>
                  </a:cubicBezTo>
                  <a:cubicBezTo>
                    <a:pt x="1875" y="4720"/>
                    <a:pt x="1993" y="5076"/>
                    <a:pt x="2207" y="5432"/>
                  </a:cubicBezTo>
                  <a:cubicBezTo>
                    <a:pt x="2373" y="5788"/>
                    <a:pt x="2634" y="6120"/>
                    <a:pt x="2942" y="6381"/>
                  </a:cubicBezTo>
                  <a:cubicBezTo>
                    <a:pt x="3559" y="6903"/>
                    <a:pt x="4341" y="7258"/>
                    <a:pt x="5100" y="7330"/>
                  </a:cubicBezTo>
                  <a:cubicBezTo>
                    <a:pt x="4341" y="7116"/>
                    <a:pt x="3653" y="6737"/>
                    <a:pt x="3155" y="6215"/>
                  </a:cubicBezTo>
                  <a:cubicBezTo>
                    <a:pt x="2871" y="5954"/>
                    <a:pt x="2681" y="5622"/>
                    <a:pt x="2491" y="5313"/>
                  </a:cubicBezTo>
                  <a:cubicBezTo>
                    <a:pt x="2325" y="4981"/>
                    <a:pt x="2159" y="4602"/>
                    <a:pt x="2017" y="4246"/>
                  </a:cubicBezTo>
                  <a:lnTo>
                    <a:pt x="1044" y="2111"/>
                  </a:lnTo>
                  <a:cubicBezTo>
                    <a:pt x="712" y="1400"/>
                    <a:pt x="356" y="68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4775637" y="2992417"/>
              <a:ext cx="536754" cy="287264"/>
            </a:xfrm>
            <a:custGeom>
              <a:avLst/>
              <a:gdLst/>
              <a:ahLst/>
              <a:cxnLst/>
              <a:rect l="l" t="t" r="r" b="b"/>
              <a:pathLst>
                <a:path w="14849" h="7947" extrusionOk="0">
                  <a:moveTo>
                    <a:pt x="0" y="0"/>
                  </a:moveTo>
                  <a:lnTo>
                    <a:pt x="0" y="7947"/>
                  </a:lnTo>
                  <a:lnTo>
                    <a:pt x="14849" y="7947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5012251" y="2992417"/>
              <a:ext cx="64343" cy="152651"/>
            </a:xfrm>
            <a:custGeom>
              <a:avLst/>
              <a:gdLst/>
              <a:ahLst/>
              <a:cxnLst/>
              <a:rect l="l" t="t" r="r" b="b"/>
              <a:pathLst>
                <a:path w="1780" h="4223" extrusionOk="0">
                  <a:moveTo>
                    <a:pt x="1" y="0"/>
                  </a:moveTo>
                  <a:lnTo>
                    <a:pt x="1" y="4223"/>
                  </a:lnTo>
                  <a:lnTo>
                    <a:pt x="1780" y="422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5160596" y="3036154"/>
              <a:ext cx="123480" cy="50606"/>
            </a:xfrm>
            <a:custGeom>
              <a:avLst/>
              <a:gdLst/>
              <a:ahLst/>
              <a:cxnLst/>
              <a:rect l="l" t="t" r="r" b="b"/>
              <a:pathLst>
                <a:path w="3416" h="1400" extrusionOk="0">
                  <a:moveTo>
                    <a:pt x="0" y="0"/>
                  </a:moveTo>
                  <a:lnTo>
                    <a:pt x="0" y="1400"/>
                  </a:lnTo>
                  <a:lnTo>
                    <a:pt x="3416" y="140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66"/>
          <p:cNvSpPr/>
          <p:nvPr/>
        </p:nvSpPr>
        <p:spPr>
          <a:xfrm>
            <a:off x="5521800" y="1400350"/>
            <a:ext cx="1386900" cy="2461500"/>
          </a:xfrm>
          <a:prstGeom prst="roundRect">
            <a:avLst>
              <a:gd name="adj" fmla="val 71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66"/>
          <p:cNvSpPr txBox="1">
            <a:spLocks noGrp="1"/>
          </p:cNvSpPr>
          <p:nvPr>
            <p:ph type="subTitle" idx="1"/>
          </p:nvPr>
        </p:nvSpPr>
        <p:spPr>
          <a:xfrm>
            <a:off x="223883" y="190975"/>
            <a:ext cx="4916527" cy="36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latino Linotype" panose="02040502050505030304" pitchFamily="18" charset="0"/>
              </a:rPr>
              <a:t>Perencanaan selanjutnya: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latin typeface="Palatino Linotype" panose="02040502050505030304" pitchFamily="18" charset="0"/>
              </a:rPr>
              <a:t>Melakukan perencanaan mengenai pengimplementasian aplikasi(fitur,metode implementasi,bahasa pemrograman yang akan digunakan, dan framework.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latin typeface="Palatino Linotype" panose="02040502050505030304" pitchFamily="18" charset="0"/>
              </a:rPr>
              <a:t>Implementasi dan penggunaan struktur data pada program.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latin typeface="Palatino Linotype" panose="02040502050505030304" pitchFamily="18" charset="0"/>
              </a:rPr>
              <a:t>Analisis hasil penyebaran kuesioner untuk kebutuhan fungsional aplikasi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latin typeface="Palatino Linotype" panose="02040502050505030304" pitchFamily="18" charset="0"/>
              </a:rPr>
              <a:t>Melakukan pengujian aplikasi.</a:t>
            </a:r>
            <a:endParaRPr b="1" dirty="0">
              <a:latin typeface="Palatino Linotype" panose="02040502050505030304" pitchFamily="18" charset="0"/>
            </a:endParaRPr>
          </a:p>
        </p:txBody>
      </p:sp>
      <p:pic>
        <p:nvPicPr>
          <p:cNvPr id="2371" name="Google Shape;2371;p66"/>
          <p:cNvPicPr preferRelativeResize="0"/>
          <p:nvPr/>
        </p:nvPicPr>
        <p:blipFill rotWithShape="1">
          <a:blip r:embed="rId3">
            <a:alphaModFix/>
          </a:blip>
          <a:srcRect l="58110" r="12491"/>
          <a:stretch/>
        </p:blipFill>
        <p:spPr>
          <a:xfrm>
            <a:off x="5641250" y="1521650"/>
            <a:ext cx="1148050" cy="21967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2" name="Google Shape;2372;p66"/>
          <p:cNvSpPr/>
          <p:nvPr/>
        </p:nvSpPr>
        <p:spPr>
          <a:xfrm>
            <a:off x="5880175" y="3535050"/>
            <a:ext cx="670200" cy="33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70"/>
          <p:cNvSpPr txBox="1">
            <a:spLocks noGrp="1"/>
          </p:cNvSpPr>
          <p:nvPr>
            <p:ph type="title"/>
          </p:nvPr>
        </p:nvSpPr>
        <p:spPr>
          <a:xfrm>
            <a:off x="2605572" y="1821283"/>
            <a:ext cx="4701000" cy="1786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Sekian Terimakasih</a:t>
            </a:r>
            <a:endParaRPr dirty="0"/>
          </a:p>
        </p:txBody>
      </p:sp>
      <p:cxnSp>
        <p:nvCxnSpPr>
          <p:cNvPr id="2397" name="Google Shape;2397;p70"/>
          <p:cNvCxnSpPr/>
          <p:nvPr/>
        </p:nvCxnSpPr>
        <p:spPr>
          <a:xfrm>
            <a:off x="3607293" y="3607804"/>
            <a:ext cx="3099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98" name="Google Shape;2398;p70"/>
          <p:cNvGrpSpPr/>
          <p:nvPr/>
        </p:nvGrpSpPr>
        <p:grpSpPr>
          <a:xfrm>
            <a:off x="3124326" y="4519646"/>
            <a:ext cx="1046187" cy="623500"/>
            <a:chOff x="2016061" y="2405525"/>
            <a:chExt cx="1718159" cy="1024146"/>
          </a:xfrm>
        </p:grpSpPr>
        <p:sp>
          <p:nvSpPr>
            <p:cNvPr id="2399" name="Google Shape;2399;p70"/>
            <p:cNvSpPr/>
            <p:nvPr/>
          </p:nvSpPr>
          <p:spPr>
            <a:xfrm>
              <a:off x="2016061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5" y="42531"/>
                  </a:lnTo>
                  <a:lnTo>
                    <a:pt x="57175" y="27387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0"/>
            <p:cNvSpPr/>
            <p:nvPr/>
          </p:nvSpPr>
          <p:spPr>
            <a:xfrm>
              <a:off x="2357446" y="2405525"/>
              <a:ext cx="1376774" cy="1024146"/>
            </a:xfrm>
            <a:custGeom>
              <a:avLst/>
              <a:gdLst/>
              <a:ahLst/>
              <a:cxnLst/>
              <a:rect l="l" t="t" r="r" b="b"/>
              <a:pathLst>
                <a:path w="57175" h="42531" extrusionOk="0">
                  <a:moveTo>
                    <a:pt x="0" y="0"/>
                  </a:moveTo>
                  <a:lnTo>
                    <a:pt x="0" y="42531"/>
                  </a:lnTo>
                  <a:lnTo>
                    <a:pt x="57174" y="42531"/>
                  </a:lnTo>
                  <a:lnTo>
                    <a:pt x="57174" y="27387"/>
                  </a:lnTo>
                  <a:lnTo>
                    <a:pt x="57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0"/>
            <p:cNvSpPr/>
            <p:nvPr/>
          </p:nvSpPr>
          <p:spPr>
            <a:xfrm>
              <a:off x="2434551" y="2779828"/>
              <a:ext cx="1207299" cy="72336"/>
            </a:xfrm>
            <a:custGeom>
              <a:avLst/>
              <a:gdLst/>
              <a:ahLst/>
              <a:cxnLst/>
              <a:rect l="l" t="t" r="r" b="b"/>
              <a:pathLst>
                <a:path w="50137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0"/>
            <p:cNvSpPr/>
            <p:nvPr/>
          </p:nvSpPr>
          <p:spPr>
            <a:xfrm>
              <a:off x="2434551" y="2991902"/>
              <a:ext cx="1207299" cy="71494"/>
            </a:xfrm>
            <a:custGeom>
              <a:avLst/>
              <a:gdLst/>
              <a:ahLst/>
              <a:cxnLst/>
              <a:rect l="l" t="t" r="r" b="b"/>
              <a:pathLst>
                <a:path w="50137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50136" y="2969"/>
                  </a:lnTo>
                  <a:lnTo>
                    <a:pt x="501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0"/>
            <p:cNvSpPr/>
            <p:nvPr/>
          </p:nvSpPr>
          <p:spPr>
            <a:xfrm>
              <a:off x="2434551" y="3204747"/>
              <a:ext cx="1207299" cy="72312"/>
            </a:xfrm>
            <a:custGeom>
              <a:avLst/>
              <a:gdLst/>
              <a:ahLst/>
              <a:cxnLst/>
              <a:rect l="l" t="t" r="r" b="b"/>
              <a:pathLst>
                <a:path w="50137" h="3003" extrusionOk="0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0"/>
            <p:cNvSpPr/>
            <p:nvPr/>
          </p:nvSpPr>
          <p:spPr>
            <a:xfrm>
              <a:off x="2781547" y="2466568"/>
              <a:ext cx="495639" cy="160686"/>
            </a:xfrm>
            <a:custGeom>
              <a:avLst/>
              <a:gdLst/>
              <a:ahLst/>
              <a:cxnLst/>
              <a:rect l="l" t="t" r="r" b="b"/>
              <a:pathLst>
                <a:path w="20583" h="6673" extrusionOk="0">
                  <a:moveTo>
                    <a:pt x="1" y="1"/>
                  </a:moveTo>
                  <a:lnTo>
                    <a:pt x="1" y="2236"/>
                  </a:lnTo>
                  <a:cubicBezTo>
                    <a:pt x="1" y="4671"/>
                    <a:pt x="1936" y="6672"/>
                    <a:pt x="4404" y="6672"/>
                  </a:cubicBezTo>
                  <a:lnTo>
                    <a:pt x="16112" y="6672"/>
                  </a:lnTo>
                  <a:cubicBezTo>
                    <a:pt x="18581" y="6672"/>
                    <a:pt x="20549" y="4671"/>
                    <a:pt x="20582" y="2236"/>
                  </a:cubicBezTo>
                  <a:lnTo>
                    <a:pt x="20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5" name="Google Shape;2405;p70"/>
          <p:cNvGrpSpPr/>
          <p:nvPr/>
        </p:nvGrpSpPr>
        <p:grpSpPr>
          <a:xfrm>
            <a:off x="4350074" y="4641679"/>
            <a:ext cx="841253" cy="501735"/>
            <a:chOff x="2184742" y="1037600"/>
            <a:chExt cx="1381595" cy="824138"/>
          </a:xfrm>
        </p:grpSpPr>
        <p:sp>
          <p:nvSpPr>
            <p:cNvPr id="2406" name="Google Shape;2406;p70"/>
            <p:cNvSpPr/>
            <p:nvPr/>
          </p:nvSpPr>
          <p:spPr>
            <a:xfrm>
              <a:off x="2280317" y="1037600"/>
              <a:ext cx="1190443" cy="824138"/>
            </a:xfrm>
            <a:custGeom>
              <a:avLst/>
              <a:gdLst/>
              <a:ahLst/>
              <a:cxnLst/>
              <a:rect l="l" t="t" r="r" b="b"/>
              <a:pathLst>
                <a:path w="4943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49436" y="34225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0"/>
            <p:cNvSpPr/>
            <p:nvPr/>
          </p:nvSpPr>
          <p:spPr>
            <a:xfrm>
              <a:off x="2989600" y="1037600"/>
              <a:ext cx="190376" cy="824138"/>
            </a:xfrm>
            <a:custGeom>
              <a:avLst/>
              <a:gdLst/>
              <a:ahLst/>
              <a:cxnLst/>
              <a:rect l="l" t="t" r="r" b="b"/>
              <a:pathLst>
                <a:path w="7906" h="34225" extrusionOk="0">
                  <a:moveTo>
                    <a:pt x="0" y="0"/>
                  </a:moveTo>
                  <a:lnTo>
                    <a:pt x="0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0"/>
            <p:cNvSpPr/>
            <p:nvPr/>
          </p:nvSpPr>
          <p:spPr>
            <a:xfrm>
              <a:off x="2280317" y="1037600"/>
              <a:ext cx="417716" cy="824138"/>
            </a:xfrm>
            <a:custGeom>
              <a:avLst/>
              <a:gdLst/>
              <a:ahLst/>
              <a:cxnLst/>
              <a:rect l="l" t="t" r="r" b="b"/>
              <a:pathLst>
                <a:path w="17347" h="34225" extrusionOk="0">
                  <a:moveTo>
                    <a:pt x="1" y="0"/>
                  </a:moveTo>
                  <a:lnTo>
                    <a:pt x="1" y="34225"/>
                  </a:lnTo>
                  <a:lnTo>
                    <a:pt x="17347" y="34225"/>
                  </a:lnTo>
                  <a:lnTo>
                    <a:pt x="17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0"/>
            <p:cNvSpPr/>
            <p:nvPr/>
          </p:nvSpPr>
          <p:spPr>
            <a:xfrm>
              <a:off x="2698831" y="1037600"/>
              <a:ext cx="867506" cy="204030"/>
            </a:xfrm>
            <a:custGeom>
              <a:avLst/>
              <a:gdLst/>
              <a:ahLst/>
              <a:cxnLst/>
              <a:rect l="l" t="t" r="r" b="b"/>
              <a:pathLst>
                <a:path w="36026" h="8473" extrusionOk="0">
                  <a:moveTo>
                    <a:pt x="0" y="0"/>
                  </a:moveTo>
                  <a:lnTo>
                    <a:pt x="3636" y="7172"/>
                  </a:lnTo>
                  <a:cubicBezTo>
                    <a:pt x="4036" y="7972"/>
                    <a:pt x="4870" y="8473"/>
                    <a:pt x="5771" y="8473"/>
                  </a:cubicBezTo>
                  <a:lnTo>
                    <a:pt x="34958" y="8473"/>
                  </a:lnTo>
                  <a:cubicBezTo>
                    <a:pt x="35625" y="8473"/>
                    <a:pt x="36026" y="7772"/>
                    <a:pt x="35726" y="7172"/>
                  </a:cubicBezTo>
                  <a:lnTo>
                    <a:pt x="32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0"/>
            <p:cNvSpPr/>
            <p:nvPr/>
          </p:nvSpPr>
          <p:spPr>
            <a:xfrm>
              <a:off x="2184742" y="1037600"/>
              <a:ext cx="514108" cy="204030"/>
            </a:xfrm>
            <a:custGeom>
              <a:avLst/>
              <a:gdLst/>
              <a:ahLst/>
              <a:cxnLst/>
              <a:rect l="l" t="t" r="r" b="b"/>
              <a:pathLst>
                <a:path w="21350" h="8473" extrusionOk="0">
                  <a:moveTo>
                    <a:pt x="4003" y="0"/>
                  </a:moveTo>
                  <a:lnTo>
                    <a:pt x="301" y="7339"/>
                  </a:lnTo>
                  <a:cubicBezTo>
                    <a:pt x="0" y="7839"/>
                    <a:pt x="367" y="8473"/>
                    <a:pt x="968" y="8473"/>
                  </a:cubicBezTo>
                  <a:lnTo>
                    <a:pt x="16112" y="8473"/>
                  </a:lnTo>
                  <a:cubicBezTo>
                    <a:pt x="16679" y="8473"/>
                    <a:pt x="17213" y="8139"/>
                    <a:pt x="17480" y="7639"/>
                  </a:cubicBezTo>
                  <a:lnTo>
                    <a:pt x="2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70"/>
          <p:cNvGrpSpPr/>
          <p:nvPr/>
        </p:nvGrpSpPr>
        <p:grpSpPr>
          <a:xfrm>
            <a:off x="3203564" y="4189050"/>
            <a:ext cx="887717" cy="330595"/>
            <a:chOff x="2071493" y="1861721"/>
            <a:chExt cx="1457903" cy="543028"/>
          </a:xfrm>
        </p:grpSpPr>
        <p:sp>
          <p:nvSpPr>
            <p:cNvPr id="2412" name="Google Shape;2412;p70"/>
            <p:cNvSpPr/>
            <p:nvPr/>
          </p:nvSpPr>
          <p:spPr>
            <a:xfrm>
              <a:off x="2071493" y="1861721"/>
              <a:ext cx="1116517" cy="543028"/>
            </a:xfrm>
            <a:custGeom>
              <a:avLst/>
              <a:gdLst/>
              <a:ahLst/>
              <a:cxnLst/>
              <a:rect l="l" t="t" r="r" b="b"/>
              <a:pathLst>
                <a:path w="46367" h="22551" extrusionOk="0">
                  <a:moveTo>
                    <a:pt x="0" y="1"/>
                  </a:moveTo>
                  <a:lnTo>
                    <a:pt x="0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0"/>
            <p:cNvSpPr/>
            <p:nvPr/>
          </p:nvSpPr>
          <p:spPr>
            <a:xfrm>
              <a:off x="2412854" y="1861721"/>
              <a:ext cx="1116541" cy="543028"/>
            </a:xfrm>
            <a:custGeom>
              <a:avLst/>
              <a:gdLst/>
              <a:ahLst/>
              <a:cxnLst/>
              <a:rect l="l" t="t" r="r" b="b"/>
              <a:pathLst>
                <a:path w="46368" h="22551" extrusionOk="0">
                  <a:moveTo>
                    <a:pt x="1" y="1"/>
                  </a:moveTo>
                  <a:lnTo>
                    <a:pt x="1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0"/>
            <p:cNvSpPr/>
            <p:nvPr/>
          </p:nvSpPr>
          <p:spPr>
            <a:xfrm>
              <a:off x="2903657" y="1861721"/>
              <a:ext cx="133355" cy="288382"/>
            </a:xfrm>
            <a:custGeom>
              <a:avLst/>
              <a:gdLst/>
              <a:ahLst/>
              <a:cxnLst/>
              <a:rect l="l" t="t" r="r" b="b"/>
              <a:pathLst>
                <a:path w="5538" h="11976" extrusionOk="0">
                  <a:moveTo>
                    <a:pt x="0" y="1"/>
                  </a:moveTo>
                  <a:lnTo>
                    <a:pt x="0" y="11976"/>
                  </a:lnTo>
                  <a:lnTo>
                    <a:pt x="5537" y="11976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0"/>
            <p:cNvSpPr/>
            <p:nvPr/>
          </p:nvSpPr>
          <p:spPr>
            <a:xfrm>
              <a:off x="3212101" y="1945256"/>
              <a:ext cx="256259" cy="96416"/>
            </a:xfrm>
            <a:custGeom>
              <a:avLst/>
              <a:gdLst/>
              <a:ahLst/>
              <a:cxnLst/>
              <a:rect l="l" t="t" r="r" b="b"/>
              <a:pathLst>
                <a:path w="10642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641" y="4004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36"/>
          <p:cNvGrpSpPr/>
          <p:nvPr/>
        </p:nvGrpSpPr>
        <p:grpSpPr>
          <a:xfrm>
            <a:off x="7043213" y="3490810"/>
            <a:ext cx="661347" cy="1710076"/>
            <a:chOff x="4947609" y="2834935"/>
            <a:chExt cx="661347" cy="1710076"/>
          </a:xfrm>
        </p:grpSpPr>
        <p:sp>
          <p:nvSpPr>
            <p:cNvPr id="1001" name="Google Shape;1001;p36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36"/>
          <p:cNvGrpSpPr/>
          <p:nvPr/>
        </p:nvGrpSpPr>
        <p:grpSpPr>
          <a:xfrm>
            <a:off x="7704542" y="2634978"/>
            <a:ext cx="942445" cy="2438725"/>
            <a:chOff x="5343238" y="2048382"/>
            <a:chExt cx="942445" cy="2438725"/>
          </a:xfrm>
        </p:grpSpPr>
        <p:sp>
          <p:nvSpPr>
            <p:cNvPr id="1007" name="Google Shape;1007;p36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36"/>
          <p:cNvSpPr txBox="1">
            <a:spLocks noGrp="1"/>
          </p:cNvSpPr>
          <p:nvPr>
            <p:ph type="subTitle" idx="1"/>
          </p:nvPr>
        </p:nvSpPr>
        <p:spPr>
          <a:xfrm>
            <a:off x="253874" y="1233932"/>
            <a:ext cx="8582700" cy="3280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Deskripsi Umum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Gambaran Umum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Sistem</a:t>
            </a:r>
            <a:endParaRPr lang="en-US" sz="1800" dirty="0">
              <a:solidFill>
                <a:srgbClr val="000000"/>
              </a:solidFill>
              <a:latin typeface="Baskerville Old Face" panose="02020602080505020303" pitchFamily="18" charset="0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User Stories (FR &amp; NFR)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Identifikasi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Pengguna Aplikasi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Kuesioner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Untuk Proses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Analisis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Kebutuhan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Aplikasi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Pemodelan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Sistem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( Use Case Diagram &amp; Scenario)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Desain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Basisdata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ERD,Skema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Relasi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&amp; Desain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Tabel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MySQL)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Desain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Antarmuka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(Wireframe)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Implementasi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Class,Objek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dan Method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Implementasi</a:t>
            </a:r>
            <a:r>
              <a:rPr lang="en-US" sz="1800" dirty="0">
                <a:solidFill>
                  <a:srgbClr val="000000"/>
                </a:solidFill>
                <a:latin typeface="Baskerville Old Face" panose="02020602080505020303" pitchFamily="18" charset="0"/>
                <a:ea typeface="Times New Roman"/>
                <a:cs typeface="Times New Roman"/>
                <a:sym typeface="Times New Roman"/>
              </a:rPr>
              <a:t> Aplikasi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rgbClr val="000000"/>
              </a:solidFill>
              <a:latin typeface="Baskerville Old Face" panose="020206020805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3" name="Google Shape;1013;p36"/>
          <p:cNvSpPr txBox="1">
            <a:spLocks noGrp="1"/>
          </p:cNvSpPr>
          <p:nvPr>
            <p:ph type="ctrTitle" idx="21"/>
          </p:nvPr>
        </p:nvSpPr>
        <p:spPr>
          <a:xfrm>
            <a:off x="501000" y="5666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Pencapaian Proyek</a:t>
            </a:r>
            <a:endParaRPr dirty="0"/>
          </a:p>
        </p:txBody>
      </p:sp>
      <p:grpSp>
        <p:nvGrpSpPr>
          <p:cNvPr id="1014" name="Google Shape;1014;p36"/>
          <p:cNvGrpSpPr/>
          <p:nvPr/>
        </p:nvGrpSpPr>
        <p:grpSpPr>
          <a:xfrm rot="-659792">
            <a:off x="7698005" y="408192"/>
            <a:ext cx="955501" cy="612624"/>
            <a:chOff x="5934075" y="2409225"/>
            <a:chExt cx="738200" cy="473300"/>
          </a:xfrm>
        </p:grpSpPr>
        <p:sp>
          <p:nvSpPr>
            <p:cNvPr id="1015" name="Google Shape;1015;p36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017" name="Google Shape;1017;p36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018" name="Google Shape;1018;p36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9" name="Google Shape;1019;p36"/>
          <p:cNvGrpSpPr/>
          <p:nvPr/>
        </p:nvGrpSpPr>
        <p:grpSpPr>
          <a:xfrm rot="-254125">
            <a:off x="7913255" y="1140763"/>
            <a:ext cx="955552" cy="612656"/>
            <a:chOff x="5934075" y="2409225"/>
            <a:chExt cx="738200" cy="473300"/>
          </a:xfrm>
        </p:grpSpPr>
        <p:sp>
          <p:nvSpPr>
            <p:cNvPr id="1020" name="Google Shape;1020;p36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022" name="Google Shape;1022;p36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023" name="Google Shape;1023;p36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4" name="Google Shape;1024;p36"/>
          <p:cNvSpPr/>
          <p:nvPr/>
        </p:nvSpPr>
        <p:spPr>
          <a:xfrm>
            <a:off x="6995389" y="4939194"/>
            <a:ext cx="757002" cy="204325"/>
          </a:xfrm>
          <a:custGeom>
            <a:avLst/>
            <a:gdLst/>
            <a:ahLst/>
            <a:cxnLst/>
            <a:rect l="l" t="t" r="r" b="b"/>
            <a:pathLst>
              <a:path w="19484" h="5259" extrusionOk="0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6"/>
          <p:cNvSpPr/>
          <p:nvPr/>
        </p:nvSpPr>
        <p:spPr>
          <a:xfrm>
            <a:off x="7891921" y="4940070"/>
            <a:ext cx="755062" cy="202545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37"/>
          <p:cNvGrpSpPr/>
          <p:nvPr/>
        </p:nvGrpSpPr>
        <p:grpSpPr>
          <a:xfrm>
            <a:off x="7043213" y="3490810"/>
            <a:ext cx="661347" cy="1710076"/>
            <a:chOff x="4947609" y="2834935"/>
            <a:chExt cx="661347" cy="1710076"/>
          </a:xfrm>
        </p:grpSpPr>
        <p:sp>
          <p:nvSpPr>
            <p:cNvPr id="1031" name="Google Shape;1031;p37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7"/>
          <p:cNvGrpSpPr/>
          <p:nvPr/>
        </p:nvGrpSpPr>
        <p:grpSpPr>
          <a:xfrm>
            <a:off x="7704542" y="2634978"/>
            <a:ext cx="942445" cy="2438725"/>
            <a:chOff x="5343238" y="2048382"/>
            <a:chExt cx="942445" cy="2438725"/>
          </a:xfrm>
        </p:grpSpPr>
        <p:sp>
          <p:nvSpPr>
            <p:cNvPr id="1037" name="Google Shape;1037;p37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37"/>
          <p:cNvSpPr txBox="1">
            <a:spLocks noGrp="1"/>
          </p:cNvSpPr>
          <p:nvPr>
            <p:ph type="subTitle" idx="1"/>
          </p:nvPr>
        </p:nvSpPr>
        <p:spPr>
          <a:xfrm>
            <a:off x="553535" y="1321635"/>
            <a:ext cx="8600625" cy="28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/>
                <a:sym typeface="Times New Roman"/>
              </a:rPr>
              <a:t>Deskripsi Umum</a:t>
            </a:r>
          </a:p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	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Aplikasi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Katalog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Produk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Perusahaan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Logistik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sebuah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aplikasi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berbasis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web yang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berisi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produk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dari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logistik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sistem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ini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memungkinkan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melihat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daftar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produk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ditawarkan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logistik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Aplikasi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ini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mencakup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tentang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jenis-jenis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pengiriman,harga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produk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logistik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berupa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alat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berkaitan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kegiatan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logistik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jasa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penyimpanan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berupa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gudang</a:t>
            </a:r>
            <a:r>
              <a:rPr lang="en-ID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. 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title" idx="2"/>
          </p:nvPr>
        </p:nvSpPr>
        <p:spPr>
          <a:xfrm>
            <a:off x="122225" y="1787875"/>
            <a:ext cx="543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44" name="Google Shape;1044;p37"/>
          <p:cNvSpPr txBox="1">
            <a:spLocks noGrp="1"/>
          </p:cNvSpPr>
          <p:nvPr>
            <p:ph type="ctrTitle" idx="21"/>
          </p:nvPr>
        </p:nvSpPr>
        <p:spPr>
          <a:xfrm>
            <a:off x="543375" y="444650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Pencapaian Proyek</a:t>
            </a:r>
            <a:endParaRPr dirty="0"/>
          </a:p>
        </p:txBody>
      </p:sp>
      <p:grpSp>
        <p:nvGrpSpPr>
          <p:cNvPr id="1045" name="Google Shape;1045;p37"/>
          <p:cNvGrpSpPr/>
          <p:nvPr/>
        </p:nvGrpSpPr>
        <p:grpSpPr>
          <a:xfrm rot="-659792">
            <a:off x="7698005" y="408192"/>
            <a:ext cx="955501" cy="612624"/>
            <a:chOff x="5934075" y="2409225"/>
            <a:chExt cx="738200" cy="473300"/>
          </a:xfrm>
        </p:grpSpPr>
        <p:sp>
          <p:nvSpPr>
            <p:cNvPr id="1046" name="Google Shape;1046;p37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048" name="Google Shape;1048;p37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049" name="Google Shape;1049;p37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0" name="Google Shape;1050;p37"/>
          <p:cNvGrpSpPr/>
          <p:nvPr/>
        </p:nvGrpSpPr>
        <p:grpSpPr>
          <a:xfrm rot="-254125">
            <a:off x="7913255" y="1140763"/>
            <a:ext cx="955552" cy="612656"/>
            <a:chOff x="5934075" y="2409225"/>
            <a:chExt cx="738200" cy="473300"/>
          </a:xfrm>
        </p:grpSpPr>
        <p:sp>
          <p:nvSpPr>
            <p:cNvPr id="1051" name="Google Shape;1051;p37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053" name="Google Shape;1053;p37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054" name="Google Shape;1054;p37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5" name="Google Shape;1055;p37"/>
          <p:cNvCxnSpPr>
            <a:cxnSpLocks/>
          </p:cNvCxnSpPr>
          <p:nvPr/>
        </p:nvCxnSpPr>
        <p:spPr>
          <a:xfrm>
            <a:off x="666125" y="2100625"/>
            <a:ext cx="241235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6" name="Google Shape;1056;p37"/>
          <p:cNvSpPr/>
          <p:nvPr/>
        </p:nvSpPr>
        <p:spPr>
          <a:xfrm>
            <a:off x="6995389" y="4939194"/>
            <a:ext cx="757002" cy="204325"/>
          </a:xfrm>
          <a:custGeom>
            <a:avLst/>
            <a:gdLst/>
            <a:ahLst/>
            <a:cxnLst/>
            <a:rect l="l" t="t" r="r" b="b"/>
            <a:pathLst>
              <a:path w="19484" h="5259" extrusionOk="0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7"/>
          <p:cNvSpPr/>
          <p:nvPr/>
        </p:nvSpPr>
        <p:spPr>
          <a:xfrm>
            <a:off x="7891921" y="4940070"/>
            <a:ext cx="755062" cy="202545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C8F5-3302-44C7-979C-5E9C7527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94983" cy="706575"/>
          </a:xfrm>
        </p:spPr>
        <p:txBody>
          <a:bodyPr/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Gambaran Umum </a:t>
            </a:r>
            <a:r>
              <a:rPr lang="en-US" sz="2400" dirty="0" err="1">
                <a:latin typeface="Palatino Linotype" panose="02040502050505030304" pitchFamily="18" charset="0"/>
              </a:rPr>
              <a:t>Sistem</a:t>
            </a:r>
            <a:endParaRPr lang="en-ID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EC7E9-5727-4FC5-BAFB-FF7639E5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3" r="28928"/>
          <a:stretch/>
        </p:blipFill>
        <p:spPr>
          <a:xfrm>
            <a:off x="2871537" y="706575"/>
            <a:ext cx="3400926" cy="43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39"/>
          <p:cNvGrpSpPr/>
          <p:nvPr/>
        </p:nvGrpSpPr>
        <p:grpSpPr>
          <a:xfrm>
            <a:off x="7043213" y="3490810"/>
            <a:ext cx="661347" cy="1710076"/>
            <a:chOff x="4947609" y="2834935"/>
            <a:chExt cx="661347" cy="1710076"/>
          </a:xfrm>
        </p:grpSpPr>
        <p:sp>
          <p:nvSpPr>
            <p:cNvPr id="1108" name="Google Shape;1108;p39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9"/>
          <p:cNvGrpSpPr/>
          <p:nvPr/>
        </p:nvGrpSpPr>
        <p:grpSpPr>
          <a:xfrm>
            <a:off x="7704542" y="2634978"/>
            <a:ext cx="942445" cy="2438725"/>
            <a:chOff x="5343238" y="2048382"/>
            <a:chExt cx="942445" cy="2438725"/>
          </a:xfrm>
        </p:grpSpPr>
        <p:sp>
          <p:nvSpPr>
            <p:cNvPr id="1114" name="Google Shape;1114;p39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39"/>
          <p:cNvSpPr txBox="1">
            <a:spLocks noGrp="1"/>
          </p:cNvSpPr>
          <p:nvPr>
            <p:ph type="title" idx="2"/>
          </p:nvPr>
        </p:nvSpPr>
        <p:spPr>
          <a:xfrm>
            <a:off x="-34544" y="617501"/>
            <a:ext cx="3494736" cy="396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Palatino Linotype" panose="02040502050505030304" pitchFamily="18" charset="0"/>
              </a:rPr>
              <a:t>1. Functional Requirement</a:t>
            </a:r>
            <a:endParaRPr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21" name="Google Shape;1121;p39"/>
          <p:cNvSpPr txBox="1">
            <a:spLocks noGrp="1"/>
          </p:cNvSpPr>
          <p:nvPr>
            <p:ph type="ctrTitle" idx="21"/>
          </p:nvPr>
        </p:nvSpPr>
        <p:spPr>
          <a:xfrm>
            <a:off x="755151" y="24308"/>
            <a:ext cx="1915345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latin typeface="Palatino Linotype" panose="02040502050505030304" pitchFamily="18" charset="0"/>
              </a:rPr>
              <a:t>User Stories</a:t>
            </a:r>
          </a:p>
        </p:txBody>
      </p:sp>
      <p:grpSp>
        <p:nvGrpSpPr>
          <p:cNvPr id="1122" name="Google Shape;1122;p39"/>
          <p:cNvGrpSpPr/>
          <p:nvPr/>
        </p:nvGrpSpPr>
        <p:grpSpPr>
          <a:xfrm rot="-659792">
            <a:off x="7698005" y="408192"/>
            <a:ext cx="955501" cy="612624"/>
            <a:chOff x="5934075" y="2409225"/>
            <a:chExt cx="738200" cy="473300"/>
          </a:xfrm>
        </p:grpSpPr>
        <p:sp>
          <p:nvSpPr>
            <p:cNvPr id="1123" name="Google Shape;1123;p39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125" name="Google Shape;1125;p39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126" name="Google Shape;1126;p39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7" name="Google Shape;1127;p39"/>
          <p:cNvGrpSpPr/>
          <p:nvPr/>
        </p:nvGrpSpPr>
        <p:grpSpPr>
          <a:xfrm rot="-254125">
            <a:off x="7913255" y="1140763"/>
            <a:ext cx="955552" cy="612656"/>
            <a:chOff x="5934075" y="2409225"/>
            <a:chExt cx="738200" cy="473300"/>
          </a:xfrm>
        </p:grpSpPr>
        <p:sp>
          <p:nvSpPr>
            <p:cNvPr id="1128" name="Google Shape;1128;p39"/>
            <p:cNvSpPr/>
            <p:nvPr/>
          </p:nvSpPr>
          <p:spPr>
            <a:xfrm>
              <a:off x="5934075" y="2497925"/>
              <a:ext cx="638100" cy="3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6575825" y="2409825"/>
              <a:ext cx="96450" cy="472700"/>
            </a:xfrm>
            <a:custGeom>
              <a:avLst/>
              <a:gdLst/>
              <a:ahLst/>
              <a:cxnLst/>
              <a:rect l="l" t="t" r="r" b="b"/>
              <a:pathLst>
                <a:path w="3858" h="18908" extrusionOk="0">
                  <a:moveTo>
                    <a:pt x="3858" y="0"/>
                  </a:moveTo>
                  <a:lnTo>
                    <a:pt x="3858" y="15050"/>
                  </a:lnTo>
                  <a:lnTo>
                    <a:pt x="0" y="18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130" name="Google Shape;1130;p39"/>
            <p:cNvSpPr/>
            <p:nvPr/>
          </p:nvSpPr>
          <p:spPr>
            <a:xfrm>
              <a:off x="5934675" y="2409225"/>
              <a:ext cx="737600" cy="88700"/>
            </a:xfrm>
            <a:custGeom>
              <a:avLst/>
              <a:gdLst/>
              <a:ahLst/>
              <a:cxnLst/>
              <a:rect l="l" t="t" r="r" b="b"/>
              <a:pathLst>
                <a:path w="29504" h="3548" extrusionOk="0">
                  <a:moveTo>
                    <a:pt x="29504" y="0"/>
                  </a:moveTo>
                  <a:lnTo>
                    <a:pt x="25598" y="3548"/>
                  </a:lnTo>
                  <a:lnTo>
                    <a:pt x="0" y="3548"/>
                  </a:lnTo>
                  <a:lnTo>
                    <a:pt x="6167" y="1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131" name="Google Shape;1131;p39"/>
            <p:cNvCxnSpPr/>
            <p:nvPr/>
          </p:nvCxnSpPr>
          <p:spPr>
            <a:xfrm flipH="1">
              <a:off x="6573425" y="2493770"/>
              <a:ext cx="1200" cy="388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2" name="Google Shape;1132;p39"/>
          <p:cNvSpPr/>
          <p:nvPr/>
        </p:nvSpPr>
        <p:spPr>
          <a:xfrm>
            <a:off x="6995389" y="4939194"/>
            <a:ext cx="757002" cy="204325"/>
          </a:xfrm>
          <a:custGeom>
            <a:avLst/>
            <a:gdLst/>
            <a:ahLst/>
            <a:cxnLst/>
            <a:rect l="l" t="t" r="r" b="b"/>
            <a:pathLst>
              <a:path w="19484" h="5259" extrusionOk="0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9"/>
          <p:cNvSpPr/>
          <p:nvPr/>
        </p:nvSpPr>
        <p:spPr>
          <a:xfrm>
            <a:off x="7891921" y="4940070"/>
            <a:ext cx="755062" cy="202545"/>
          </a:xfrm>
          <a:custGeom>
            <a:avLst/>
            <a:gdLst/>
            <a:ahLst/>
            <a:cxnLst/>
            <a:rect l="l" t="t" r="r" b="b"/>
            <a:pathLst>
              <a:path w="15411" h="4134" extrusionOk="0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9F3895-477A-4C5C-9393-FF94F2B1B61C}"/>
              </a:ext>
            </a:extLst>
          </p:cNvPr>
          <p:cNvGraphicFramePr>
            <a:graphicFrameLocks noGrp="1"/>
          </p:cNvGraphicFramePr>
          <p:nvPr/>
        </p:nvGraphicFramePr>
        <p:xfrm>
          <a:off x="169645" y="1153541"/>
          <a:ext cx="857504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5040">
                  <a:extLst>
                    <a:ext uri="{9D8B030D-6E8A-4147-A177-3AD203B41FA5}">
                      <a16:colId xmlns:a16="http://schemas.microsoft.com/office/drawing/2014/main" val="3788675183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Functional Requirement Pelanggan</a:t>
                      </a:r>
                      <a:endParaRPr lang="en-ID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8467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[FR-P-01] Halaman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pertama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kali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muncul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adalah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landing page.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[FR-P-02] Pada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landing page,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hanya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bisa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produk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jasa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[FR-P-03]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Untuk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mengakses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fitur-fitur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ada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didalam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website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harus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login.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[FR-P-04]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belum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terdaftar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maka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harus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register.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[FR-P-05]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menggunakan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tidak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valid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saat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maka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sistem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akan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memberikan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peringatan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[FR-P-06]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beranda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website.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[FR-P-07]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jasa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pengiriman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ditawarkan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[FR-P-08]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jasa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penyimpanan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gudang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ditawarkan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[FR-P-09]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produk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ditawarkan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[FR-P-10]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bisa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menghubungi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admin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melalui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no hp yang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tersedia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di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bantuan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[FR-P-11]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profil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[FR-P-12]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merubah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data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diri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dibagian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profil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[FR-P-13]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melihat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halaman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about us. </a:t>
                      </a:r>
                    </a:p>
                    <a:p>
                      <a:pPr algn="just"/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[FR-P-14]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Pelanggan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dapat</a:t>
                      </a:r>
                      <a:r>
                        <a:rPr lang="en-ID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logout.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95431"/>
                  </a:ext>
                </a:extLst>
              </a:tr>
            </a:tbl>
          </a:graphicData>
        </a:graphic>
      </p:graphicFrame>
      <p:sp>
        <p:nvSpPr>
          <p:cNvPr id="31" name="Google Shape;1043;p37">
            <a:extLst>
              <a:ext uri="{FF2B5EF4-FFF2-40B4-BE49-F238E27FC236}">
                <a16:creationId xmlns:a16="http://schemas.microsoft.com/office/drawing/2014/main" id="{7080B9D6-F15C-4C59-AC86-691F9D9CC2B7}"/>
              </a:ext>
            </a:extLst>
          </p:cNvPr>
          <p:cNvSpPr txBox="1">
            <a:spLocks/>
          </p:cNvSpPr>
          <p:nvPr/>
        </p:nvSpPr>
        <p:spPr>
          <a:xfrm>
            <a:off x="-34544" y="134107"/>
            <a:ext cx="578444" cy="32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lata"/>
              <a:buNone/>
              <a:defRPr sz="2000" b="1" i="0" u="none" strike="noStrike" cap="none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74550590"/>
      </p:ext>
    </p:extLst>
  </p:cSld>
  <p:clrMapOvr>
    <a:masterClrMapping/>
  </p:clrMapOvr>
</p:sld>
</file>

<file path=ppt/theme/theme1.xml><?xml version="1.0" encoding="utf-8"?>
<a:theme xmlns:a="http://schemas.openxmlformats.org/drawingml/2006/main" name="Package Logistics Delivery Company Business Plan by Slidesgo">
  <a:themeElements>
    <a:clrScheme name="Simple Light">
      <a:dk1>
        <a:srgbClr val="F5F1FF"/>
      </a:dk1>
      <a:lt1>
        <a:srgbClr val="212121"/>
      </a:lt1>
      <a:dk2>
        <a:srgbClr val="E3D9FF"/>
      </a:dk2>
      <a:lt2>
        <a:srgbClr val="FCCCE9"/>
      </a:lt2>
      <a:accent1>
        <a:srgbClr val="8E86F3"/>
      </a:accent1>
      <a:accent2>
        <a:srgbClr val="A7A1EB"/>
      </a:accent2>
      <a:accent3>
        <a:srgbClr val="F95D9B"/>
      </a:accent3>
      <a:accent4>
        <a:srgbClr val="FBC78A"/>
      </a:accent4>
      <a:accent5>
        <a:srgbClr val="FB9549"/>
      </a:accent5>
      <a:accent6>
        <a:srgbClr val="9E5CC2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2501</Words>
  <Application>Microsoft Office PowerPoint</Application>
  <PresentationFormat>On-screen Show (16:9)</PresentationFormat>
  <Paragraphs>416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Arial</vt:lpstr>
      <vt:lpstr>Times New Roman</vt:lpstr>
      <vt:lpstr>Fjalla One</vt:lpstr>
      <vt:lpstr>Jaldi</vt:lpstr>
      <vt:lpstr>Alata</vt:lpstr>
      <vt:lpstr>Symbol</vt:lpstr>
      <vt:lpstr>Anaheim</vt:lpstr>
      <vt:lpstr>Fira Sans Extra Condensed Medium</vt:lpstr>
      <vt:lpstr>Fira Sans Condensed Medium</vt:lpstr>
      <vt:lpstr>Calibri</vt:lpstr>
      <vt:lpstr>Palatino Linotype</vt:lpstr>
      <vt:lpstr>Baskerville Old Face</vt:lpstr>
      <vt:lpstr>Package Logistics Delivery Company Business Plan by Slidesgo</vt:lpstr>
      <vt:lpstr>Aplikasi Katalog Produk Perusahaan Logistik</vt:lpstr>
      <vt:lpstr>Manajer Proyek</vt:lpstr>
      <vt:lpstr>Identitas Kelompok</vt:lpstr>
      <vt:lpstr>History Pelaksanaan Proyek</vt:lpstr>
      <vt:lpstr>Pencapaian Proyek</vt:lpstr>
      <vt:lpstr>Pencapaian Proyek</vt:lpstr>
      <vt:lpstr>01</vt:lpstr>
      <vt:lpstr>Gambaran Umum Sistem</vt:lpstr>
      <vt:lpstr>1. Functional Requirement</vt:lpstr>
      <vt:lpstr>1. Functional Requirement</vt:lpstr>
      <vt:lpstr>PowerPoint Presentation</vt:lpstr>
      <vt:lpstr>PowerPoint Presentation</vt:lpstr>
      <vt:lpstr>Bisa diakses melalui link gform berikut:  https://polibatam.id/RequirementAnalysisAplikasiKatalogProdukPerusahaan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Pembagian Kerja  dan  Kontribusi Anggota</vt:lpstr>
      <vt:lpstr>Raja Muhammad Farhan Zahputra</vt:lpstr>
      <vt:lpstr>Daffa Aqshal Anurullah</vt:lpstr>
      <vt:lpstr>Janita Arisna Azzufadila</vt:lpstr>
      <vt:lpstr>Kontribusi</vt:lpstr>
      <vt:lpstr>Muhammmad Irfan Abbas</vt:lpstr>
      <vt:lpstr>Perencanaan Tahap Selanjutnya</vt:lpstr>
      <vt:lpstr>PowerPoint Presentation</vt:lpstr>
      <vt:lpstr>Sekian 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Katalog Produk</dc:title>
  <dc:creator>hp</dc:creator>
  <cp:lastModifiedBy>Janita Arisna Azzulfadilla</cp:lastModifiedBy>
  <cp:revision>31</cp:revision>
  <dcterms:modified xsi:type="dcterms:W3CDTF">2023-04-06T17:29:26Z</dcterms:modified>
</cp:coreProperties>
</file>